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4" r:id="rId8"/>
    <p:sldId id="261" r:id="rId9"/>
    <p:sldId id="265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JetBrains Mono NL Thin" panose="02000009000000000000" pitchFamily="49" charset="0"/>
      <p:regular r:id="rId17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B08B"/>
    <a:srgbClr val="E2D4B9"/>
    <a:srgbClr val="080604"/>
    <a:srgbClr val="967D62"/>
    <a:srgbClr val="050402"/>
    <a:srgbClr val="0C0500"/>
    <a:srgbClr val="220D00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7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Шебордаев" userId="85d320a5331688e2" providerId="LiveId" clId="{11A3AE3C-530F-4A0E-9260-3051294EE862}"/>
    <pc:docChg chg="undo custSel addSld delSld modSld">
      <pc:chgData name="Андрей Шебордаев" userId="85d320a5331688e2" providerId="LiveId" clId="{11A3AE3C-530F-4A0E-9260-3051294EE862}" dt="2022-12-07T22:36:22.121" v="2442" actId="13926"/>
      <pc:docMkLst>
        <pc:docMk/>
      </pc:docMkLst>
      <pc:sldChg chg="modSp mod">
        <pc:chgData name="Андрей Шебордаев" userId="85d320a5331688e2" providerId="LiveId" clId="{11A3AE3C-530F-4A0E-9260-3051294EE862}" dt="2022-12-07T22:00:25.487" v="894" actId="20577"/>
        <pc:sldMkLst>
          <pc:docMk/>
          <pc:sldMk cId="269517425" sldId="260"/>
        </pc:sldMkLst>
        <pc:spChg chg="mod">
          <ac:chgData name="Андрей Шебордаев" userId="85d320a5331688e2" providerId="LiveId" clId="{11A3AE3C-530F-4A0E-9260-3051294EE862}" dt="2022-12-07T22:00:25.487" v="894" actId="20577"/>
          <ac:spMkLst>
            <pc:docMk/>
            <pc:sldMk cId="269517425" sldId="260"/>
            <ac:spMk id="8" creationId="{8336BC2D-A405-F7E2-09F7-46AED5941BC8}"/>
          </ac:spMkLst>
        </pc:spChg>
      </pc:sldChg>
      <pc:sldChg chg="modSp mod modAnim">
        <pc:chgData name="Андрей Шебордаев" userId="85d320a5331688e2" providerId="LiveId" clId="{11A3AE3C-530F-4A0E-9260-3051294EE862}" dt="2022-12-07T22:00:58.818" v="895" actId="207"/>
        <pc:sldMkLst>
          <pc:docMk/>
          <pc:sldMk cId="2645483870" sldId="261"/>
        </pc:sldMkLst>
        <pc:spChg chg="mod">
          <ac:chgData name="Андрей Шебордаев" userId="85d320a5331688e2" providerId="LiveId" clId="{11A3AE3C-530F-4A0E-9260-3051294EE862}" dt="2022-12-07T22:00:58.818" v="895" actId="207"/>
          <ac:spMkLst>
            <pc:docMk/>
            <pc:sldMk cId="2645483870" sldId="261"/>
            <ac:spMk id="12" creationId="{12296FB8-C177-BA17-3CFE-9BFE35FFA679}"/>
          </ac:spMkLst>
        </pc:spChg>
        <pc:picChg chg="mod">
          <ac:chgData name="Андрей Шебордаев" userId="85d320a5331688e2" providerId="LiveId" clId="{11A3AE3C-530F-4A0E-9260-3051294EE862}" dt="2022-11-10T00:33:22.466" v="517" actId="1076"/>
          <ac:picMkLst>
            <pc:docMk/>
            <pc:sldMk cId="2645483870" sldId="261"/>
            <ac:picMk id="7" creationId="{EDCA0128-DE41-94C3-DE18-E41FF12F7E4D}"/>
          </ac:picMkLst>
        </pc:picChg>
      </pc:sldChg>
      <pc:sldChg chg="addSp delSp modSp del mod modAnim">
        <pc:chgData name="Андрей Шебордаев" userId="85d320a5331688e2" providerId="LiveId" clId="{11A3AE3C-530F-4A0E-9260-3051294EE862}" dt="2022-12-07T22:00:08.919" v="890" actId="2696"/>
        <pc:sldMkLst>
          <pc:docMk/>
          <pc:sldMk cId="570216294" sldId="262"/>
        </pc:sldMkLst>
        <pc:spChg chg="add mod">
          <ac:chgData name="Андрей Шебордаев" userId="85d320a5331688e2" providerId="LiveId" clId="{11A3AE3C-530F-4A0E-9260-3051294EE862}" dt="2022-11-01T08:55:44.298" v="411" actId="1076"/>
          <ac:spMkLst>
            <pc:docMk/>
            <pc:sldMk cId="570216294" sldId="262"/>
            <ac:spMk id="5" creationId="{8526461D-0CA8-80E2-5C9A-C76EF0E37363}"/>
          </ac:spMkLst>
        </pc:spChg>
        <pc:spChg chg="add mod">
          <ac:chgData name="Андрей Шебордаев" userId="85d320a5331688e2" providerId="LiveId" clId="{11A3AE3C-530F-4A0E-9260-3051294EE862}" dt="2022-11-01T08:57:02.746" v="431" actId="1076"/>
          <ac:spMkLst>
            <pc:docMk/>
            <pc:sldMk cId="570216294" sldId="262"/>
            <ac:spMk id="6" creationId="{E0C648D8-B421-1F69-7AEE-E22A573EABFE}"/>
          </ac:spMkLst>
        </pc:spChg>
        <pc:spChg chg="add mod">
          <ac:chgData name="Андрей Шебордаев" userId="85d320a5331688e2" providerId="LiveId" clId="{11A3AE3C-530F-4A0E-9260-3051294EE862}" dt="2022-11-01T08:57:02.746" v="431" actId="1076"/>
          <ac:spMkLst>
            <pc:docMk/>
            <pc:sldMk cId="570216294" sldId="262"/>
            <ac:spMk id="7" creationId="{D32D1598-FD3F-7F33-1B50-8C6FD61FE55B}"/>
          </ac:spMkLst>
        </pc:spChg>
        <pc:spChg chg="add del mod">
          <ac:chgData name="Андрей Шебордаев" userId="85d320a5331688e2" providerId="LiveId" clId="{11A3AE3C-530F-4A0E-9260-3051294EE862}" dt="2022-11-01T08:52:04.472" v="369" actId="478"/>
          <ac:spMkLst>
            <pc:docMk/>
            <pc:sldMk cId="570216294" sldId="262"/>
            <ac:spMk id="8" creationId="{794C9927-DE2A-792B-C16C-4BBA5E174723}"/>
          </ac:spMkLst>
        </pc:spChg>
        <pc:spChg chg="add mod">
          <ac:chgData name="Андрей Шебордаев" userId="85d320a5331688e2" providerId="LiveId" clId="{11A3AE3C-530F-4A0E-9260-3051294EE862}" dt="2022-11-01T08:53:29.911" v="402" actId="113"/>
          <ac:spMkLst>
            <pc:docMk/>
            <pc:sldMk cId="570216294" sldId="262"/>
            <ac:spMk id="9" creationId="{03B147EB-BC81-8B62-B4BA-198455DC2B20}"/>
          </ac:spMkLst>
        </pc:spChg>
        <pc:spChg chg="add del mod">
          <ac:chgData name="Андрей Шебордаев" userId="85d320a5331688e2" providerId="LiveId" clId="{11A3AE3C-530F-4A0E-9260-3051294EE862}" dt="2022-11-01T08:55:25.672" v="409" actId="478"/>
          <ac:spMkLst>
            <pc:docMk/>
            <pc:sldMk cId="570216294" sldId="262"/>
            <ac:spMk id="10" creationId="{AC46F109-C68E-642D-7DE0-ED243CB65466}"/>
          </ac:spMkLst>
        </pc:spChg>
        <pc:picChg chg="add del mod">
          <ac:chgData name="Андрей Шебордаев" userId="85d320a5331688e2" providerId="LiveId" clId="{11A3AE3C-530F-4A0E-9260-3051294EE862}" dt="2022-11-01T08:45:28.250" v="4" actId="478"/>
          <ac:picMkLst>
            <pc:docMk/>
            <pc:sldMk cId="570216294" sldId="262"/>
            <ac:picMk id="3" creationId="{093505B6-7812-A46F-EE96-42BBC57BEE5F}"/>
          </ac:picMkLst>
        </pc:picChg>
      </pc:sldChg>
      <pc:sldChg chg="addSp delSp modSp del mod modAnim">
        <pc:chgData name="Андрей Шебордаев" userId="85d320a5331688e2" providerId="LiveId" clId="{11A3AE3C-530F-4A0E-9260-3051294EE862}" dt="2022-12-07T22:00:11.793" v="891" actId="2696"/>
        <pc:sldMkLst>
          <pc:docMk/>
          <pc:sldMk cId="543434625" sldId="263"/>
        </pc:sldMkLst>
        <pc:spChg chg="add del mod">
          <ac:chgData name="Андрей Шебордаев" userId="85d320a5331688e2" providerId="LiveId" clId="{11A3AE3C-530F-4A0E-9260-3051294EE862}" dt="2022-11-01T08:56:16.757" v="420"/>
          <ac:spMkLst>
            <pc:docMk/>
            <pc:sldMk cId="543434625" sldId="263"/>
            <ac:spMk id="2" creationId="{30D66959-0214-2B11-7F9E-427898E9AC94}"/>
          </ac:spMkLst>
        </pc:spChg>
        <pc:spChg chg="mod">
          <ac:chgData name="Андрей Шебордаев" userId="85d320a5331688e2" providerId="LiveId" clId="{11A3AE3C-530F-4A0E-9260-3051294EE862}" dt="2022-12-07T21:51:43.952" v="841" actId="1076"/>
          <ac:spMkLst>
            <pc:docMk/>
            <pc:sldMk cId="543434625" sldId="263"/>
            <ac:spMk id="4" creationId="{ED0A4EBA-ADEA-ED6D-C6CD-592FDD48F9C6}"/>
          </ac:spMkLst>
        </pc:spChg>
        <pc:spChg chg="add mod">
          <ac:chgData name="Андрей Шебордаев" userId="85d320a5331688e2" providerId="LiveId" clId="{11A3AE3C-530F-4A0E-9260-3051294EE862}" dt="2022-12-07T21:51:47.100" v="842" actId="1076"/>
          <ac:spMkLst>
            <pc:docMk/>
            <pc:sldMk cId="543434625" sldId="263"/>
            <ac:spMk id="5" creationId="{611851EC-7596-7C18-0302-C58ACEFC3E0D}"/>
          </ac:spMkLst>
        </pc:spChg>
        <pc:spChg chg="add mod">
          <ac:chgData name="Андрей Шебордаев" userId="85d320a5331688e2" providerId="LiveId" clId="{11A3AE3C-530F-4A0E-9260-3051294EE862}" dt="2022-11-01T09:03:32.855" v="459" actId="1076"/>
          <ac:spMkLst>
            <pc:docMk/>
            <pc:sldMk cId="543434625" sldId="263"/>
            <ac:spMk id="6" creationId="{9BEA5B9E-6ACA-CBE0-5D6F-08225DC53075}"/>
          </ac:spMkLst>
        </pc:spChg>
        <pc:spChg chg="add mod">
          <ac:chgData name="Андрей Шебордаев" userId="85d320a5331688e2" providerId="LiveId" clId="{11A3AE3C-530F-4A0E-9260-3051294EE862}" dt="2022-11-01T09:03:08.332" v="458" actId="14100"/>
          <ac:spMkLst>
            <pc:docMk/>
            <pc:sldMk cId="543434625" sldId="263"/>
            <ac:spMk id="7" creationId="{B9846404-89FC-F543-9EC5-F76D6E971483}"/>
          </ac:spMkLst>
        </pc:spChg>
        <pc:spChg chg="add mod">
          <ac:chgData name="Андрей Шебордаев" userId="85d320a5331688e2" providerId="LiveId" clId="{11A3AE3C-530F-4A0E-9260-3051294EE862}" dt="2022-11-01T09:02:06.296" v="451" actId="14100"/>
          <ac:spMkLst>
            <pc:docMk/>
            <pc:sldMk cId="543434625" sldId="263"/>
            <ac:spMk id="8" creationId="{E53830A2-8212-62A3-F9F1-55D79D8F5D4E}"/>
          </ac:spMkLst>
        </pc:spChg>
        <pc:spChg chg="add mod">
          <ac:chgData name="Андрей Шебордаев" userId="85d320a5331688e2" providerId="LiveId" clId="{11A3AE3C-530F-4A0E-9260-3051294EE862}" dt="2022-11-01T09:03:05.368" v="457" actId="14100"/>
          <ac:spMkLst>
            <pc:docMk/>
            <pc:sldMk cId="543434625" sldId="263"/>
            <ac:spMk id="9" creationId="{83CF82F2-6E27-0950-3AA4-C1FB894B3E6E}"/>
          </ac:spMkLst>
        </pc:spChg>
      </pc:sldChg>
      <pc:sldChg chg="addSp delSp modSp mod modAnim">
        <pc:chgData name="Андрей Шебордаев" userId="85d320a5331688e2" providerId="LiveId" clId="{11A3AE3C-530F-4A0E-9260-3051294EE862}" dt="2022-12-07T22:04:47.635" v="914" actId="1076"/>
        <pc:sldMkLst>
          <pc:docMk/>
          <pc:sldMk cId="3393972916" sldId="264"/>
        </pc:sldMkLst>
        <pc:spChg chg="add mod">
          <ac:chgData name="Андрей Шебордаев" userId="85d320a5331688e2" providerId="LiveId" clId="{11A3AE3C-530F-4A0E-9260-3051294EE862}" dt="2022-12-07T21:57:08.334" v="886" actId="14100"/>
          <ac:spMkLst>
            <pc:docMk/>
            <pc:sldMk cId="3393972916" sldId="264"/>
            <ac:spMk id="2" creationId="{B430E59A-0C4C-6180-E6E8-B7AF0029D8E6}"/>
          </ac:spMkLst>
        </pc:spChg>
        <pc:spChg chg="add mod">
          <ac:chgData name="Андрей Шебордаев" userId="85d320a5331688e2" providerId="LiveId" clId="{11A3AE3C-530F-4A0E-9260-3051294EE862}" dt="2022-12-07T21:57:18.699" v="889" actId="1076"/>
          <ac:spMkLst>
            <pc:docMk/>
            <pc:sldMk cId="3393972916" sldId="264"/>
            <ac:spMk id="3" creationId="{C36D9951-644D-BCD8-395E-BB9E789508DD}"/>
          </ac:spMkLst>
        </pc:spChg>
        <pc:spChg chg="mod">
          <ac:chgData name="Андрей Шебордаев" userId="85d320a5331688e2" providerId="LiveId" clId="{11A3AE3C-530F-4A0E-9260-3051294EE862}" dt="2022-12-07T21:56:46.892" v="879" actId="1076"/>
          <ac:spMkLst>
            <pc:docMk/>
            <pc:sldMk cId="3393972916" sldId="264"/>
            <ac:spMk id="4" creationId="{ED0A4EBA-ADEA-ED6D-C6CD-592FDD48F9C6}"/>
          </ac:spMkLst>
        </pc:spChg>
        <pc:spChg chg="add mod">
          <ac:chgData name="Андрей Шебордаев" userId="85d320a5331688e2" providerId="LiveId" clId="{11A3AE3C-530F-4A0E-9260-3051294EE862}" dt="2022-11-10T01:24:35.730" v="812" actId="1076"/>
          <ac:spMkLst>
            <pc:docMk/>
            <pc:sldMk cId="3393972916" sldId="264"/>
            <ac:spMk id="5" creationId="{D478E00D-8BA1-7CBF-9EB0-8939FC05E8FA}"/>
          </ac:spMkLst>
        </pc:spChg>
        <pc:spChg chg="add mod">
          <ac:chgData name="Андрей Шебордаев" userId="85d320a5331688e2" providerId="LiveId" clId="{11A3AE3C-530F-4A0E-9260-3051294EE862}" dt="2022-12-07T21:54:46.558" v="857" actId="1076"/>
          <ac:spMkLst>
            <pc:docMk/>
            <pc:sldMk cId="3393972916" sldId="264"/>
            <ac:spMk id="6" creationId="{096CE513-3949-C636-5069-1C16CA96E75B}"/>
          </ac:spMkLst>
        </pc:spChg>
        <pc:spChg chg="add del mod">
          <ac:chgData name="Андрей Шебордаев" userId="85d320a5331688e2" providerId="LiveId" clId="{11A3AE3C-530F-4A0E-9260-3051294EE862}" dt="2022-11-10T01:02:40.666" v="537" actId="478"/>
          <ac:spMkLst>
            <pc:docMk/>
            <pc:sldMk cId="3393972916" sldId="264"/>
            <ac:spMk id="7" creationId="{93161B23-F076-729E-69C1-5DAE15916C69}"/>
          </ac:spMkLst>
        </pc:spChg>
        <pc:spChg chg="add mod">
          <ac:chgData name="Андрей Шебордаев" userId="85d320a5331688e2" providerId="LiveId" clId="{11A3AE3C-530F-4A0E-9260-3051294EE862}" dt="2022-12-07T21:57:02.040" v="884" actId="14100"/>
          <ac:spMkLst>
            <pc:docMk/>
            <pc:sldMk cId="3393972916" sldId="264"/>
            <ac:spMk id="7" creationId="{E3FCB57F-F11A-6F19-2A86-F40EC189ABDE}"/>
          </ac:spMkLst>
        </pc:spChg>
        <pc:spChg chg="add mod">
          <ac:chgData name="Андрей Шебордаев" userId="85d320a5331688e2" providerId="LiveId" clId="{11A3AE3C-530F-4A0E-9260-3051294EE862}" dt="2022-12-07T22:04:47.635" v="914" actId="1076"/>
          <ac:spMkLst>
            <pc:docMk/>
            <pc:sldMk cId="3393972916" sldId="264"/>
            <ac:spMk id="8" creationId="{6AF18401-F765-7EDF-E03F-4A46E1142927}"/>
          </ac:spMkLst>
        </pc:spChg>
        <pc:spChg chg="add mod">
          <ac:chgData name="Андрей Шебордаев" userId="85d320a5331688e2" providerId="LiveId" clId="{11A3AE3C-530F-4A0E-9260-3051294EE862}" dt="2022-12-07T21:57:15.209" v="888" actId="1076"/>
          <ac:spMkLst>
            <pc:docMk/>
            <pc:sldMk cId="3393972916" sldId="264"/>
            <ac:spMk id="9" creationId="{78F05882-8A3F-1DE8-7AA1-E6FBA2D3ED3F}"/>
          </ac:spMkLst>
        </pc:spChg>
        <pc:spChg chg="add mod">
          <ac:chgData name="Андрей Шебордаев" userId="85d320a5331688e2" providerId="LiveId" clId="{11A3AE3C-530F-4A0E-9260-3051294EE862}" dt="2022-11-10T01:28:03.250" v="827" actId="1076"/>
          <ac:spMkLst>
            <pc:docMk/>
            <pc:sldMk cId="3393972916" sldId="264"/>
            <ac:spMk id="10" creationId="{2DC5AF9B-0291-C60C-AA46-D779773C8D44}"/>
          </ac:spMkLst>
        </pc:spChg>
        <pc:picChg chg="add del mod">
          <ac:chgData name="Андрей Шебордаев" userId="85d320a5331688e2" providerId="LiveId" clId="{11A3AE3C-530F-4A0E-9260-3051294EE862}" dt="2022-11-10T01:04:21.207" v="800" actId="478"/>
          <ac:picMkLst>
            <pc:docMk/>
            <pc:sldMk cId="3393972916" sldId="264"/>
            <ac:picMk id="8" creationId="{4A4D077C-A2B4-ED54-0975-74156E329651}"/>
          </ac:picMkLst>
        </pc:picChg>
      </pc:sldChg>
      <pc:sldChg chg="addSp modSp mod">
        <pc:chgData name="Андрей Шебордаев" userId="85d320a5331688e2" providerId="LiveId" clId="{11A3AE3C-530F-4A0E-9260-3051294EE862}" dt="2022-11-01T09:08:39.591" v="515" actId="1076"/>
        <pc:sldMkLst>
          <pc:docMk/>
          <pc:sldMk cId="1234992900" sldId="265"/>
        </pc:sldMkLst>
        <pc:spChg chg="add mod">
          <ac:chgData name="Андрей Шебордаев" userId="85d320a5331688e2" providerId="LiveId" clId="{11A3AE3C-530F-4A0E-9260-3051294EE862}" dt="2022-11-01T09:08:39.591" v="515" actId="1076"/>
          <ac:spMkLst>
            <pc:docMk/>
            <pc:sldMk cId="1234992900" sldId="265"/>
            <ac:spMk id="2" creationId="{379C82AB-1E84-D64F-DAF3-20FEC1DE7D0D}"/>
          </ac:spMkLst>
        </pc:spChg>
      </pc:sldChg>
      <pc:sldChg chg="addSp delSp modSp add mod delAnim modAnim">
        <pc:chgData name="Андрей Шебордаев" userId="85d320a5331688e2" providerId="LiveId" clId="{11A3AE3C-530F-4A0E-9260-3051294EE862}" dt="2022-12-07T22:36:22.121" v="2442" actId="13926"/>
        <pc:sldMkLst>
          <pc:docMk/>
          <pc:sldMk cId="596063992" sldId="266"/>
        </pc:sldMkLst>
        <pc:spChg chg="add del mod">
          <ac:chgData name="Андрей Шебордаев" userId="85d320a5331688e2" providerId="LiveId" clId="{11A3AE3C-530F-4A0E-9260-3051294EE862}" dt="2022-12-07T22:06:50.752" v="916"/>
          <ac:spMkLst>
            <pc:docMk/>
            <pc:sldMk cId="596063992" sldId="266"/>
            <ac:spMk id="2" creationId="{7D6BFCA0-1A56-9CC3-5EDF-8FCC6C8BB11D}"/>
          </ac:spMkLst>
        </pc:spChg>
        <pc:spChg chg="add del mod">
          <ac:chgData name="Андрей Шебордаев" userId="85d320a5331688e2" providerId="LiveId" clId="{11A3AE3C-530F-4A0E-9260-3051294EE862}" dt="2022-12-07T22:20:51.022" v="2347" actId="478"/>
          <ac:spMkLst>
            <pc:docMk/>
            <pc:sldMk cId="596063992" sldId="266"/>
            <ac:spMk id="3" creationId="{ED66124F-BBD5-2B54-6718-4C8DDB94246C}"/>
          </ac:spMkLst>
        </pc:spChg>
        <pc:spChg chg="mod">
          <ac:chgData name="Андрей Шебордаев" userId="85d320a5331688e2" providerId="LiveId" clId="{11A3AE3C-530F-4A0E-9260-3051294EE862}" dt="2022-12-07T22:02:48.073" v="903" actId="1076"/>
          <ac:spMkLst>
            <pc:docMk/>
            <pc:sldMk cId="596063992" sldId="266"/>
            <ac:spMk id="4" creationId="{EC02035B-E0D4-0C3F-6191-A0AD3F00DFBC}"/>
          </ac:spMkLst>
        </pc:spChg>
        <pc:spChg chg="add del mod">
          <ac:chgData name="Андрей Шебордаев" userId="85d320a5331688e2" providerId="LiveId" clId="{11A3AE3C-530F-4A0E-9260-3051294EE862}" dt="2022-12-07T22:20:49.565" v="2346" actId="478"/>
          <ac:spMkLst>
            <pc:docMk/>
            <pc:sldMk cId="596063992" sldId="266"/>
            <ac:spMk id="7" creationId="{413FFC7B-D12E-5405-D5BE-F00DAED4B683}"/>
          </ac:spMkLst>
        </pc:spChg>
        <pc:spChg chg="add mod">
          <ac:chgData name="Андрей Шебордаев" userId="85d320a5331688e2" providerId="LiveId" clId="{11A3AE3C-530F-4A0E-9260-3051294EE862}" dt="2022-12-07T22:36:17.908" v="2441" actId="13926"/>
          <ac:spMkLst>
            <pc:docMk/>
            <pc:sldMk cId="596063992" sldId="266"/>
            <ac:spMk id="8" creationId="{8D62F86A-0C93-DE53-2948-316CEE29188B}"/>
          </ac:spMkLst>
        </pc:spChg>
        <pc:spChg chg="del mod">
          <ac:chgData name="Андрей Шебордаев" userId="85d320a5331688e2" providerId="LiveId" clId="{11A3AE3C-530F-4A0E-9260-3051294EE862}" dt="2022-12-07T22:03:15.842" v="906" actId="478"/>
          <ac:spMkLst>
            <pc:docMk/>
            <pc:sldMk cId="596063992" sldId="266"/>
            <ac:spMk id="9" creationId="{FBE599EF-10F7-04C2-6363-C22C22589BA3}"/>
          </ac:spMkLst>
        </pc:spChg>
        <pc:spChg chg="add mod">
          <ac:chgData name="Андрей Шебордаев" userId="85d320a5331688e2" providerId="LiveId" clId="{11A3AE3C-530F-4A0E-9260-3051294EE862}" dt="2022-12-07T22:35:13.609" v="2429" actId="1076"/>
          <ac:spMkLst>
            <pc:docMk/>
            <pc:sldMk cId="596063992" sldId="266"/>
            <ac:spMk id="10" creationId="{D21974EB-74D8-7CB1-7852-443E94798842}"/>
          </ac:spMkLst>
        </pc:spChg>
        <pc:spChg chg="add del mod">
          <ac:chgData name="Андрей Шебордаев" userId="85d320a5331688e2" providerId="LiveId" clId="{11A3AE3C-530F-4A0E-9260-3051294EE862}" dt="2022-12-07T22:33:14.623" v="2385" actId="478"/>
          <ac:spMkLst>
            <pc:docMk/>
            <pc:sldMk cId="596063992" sldId="266"/>
            <ac:spMk id="11" creationId="{A7A313DF-F973-A62A-33DC-575DE6ED9505}"/>
          </ac:spMkLst>
        </pc:spChg>
        <pc:spChg chg="add del mod">
          <ac:chgData name="Андрей Шебордаев" userId="85d320a5331688e2" providerId="LiveId" clId="{11A3AE3C-530F-4A0E-9260-3051294EE862}" dt="2022-12-07T22:33:14.623" v="2387"/>
          <ac:spMkLst>
            <pc:docMk/>
            <pc:sldMk cId="596063992" sldId="266"/>
            <ac:spMk id="12" creationId="{8DEF1804-8076-47BF-4430-FA0AB4811DA5}"/>
          </ac:spMkLst>
        </pc:spChg>
        <pc:spChg chg="add mod">
          <ac:chgData name="Андрей Шебордаев" userId="85d320a5331688e2" providerId="LiveId" clId="{11A3AE3C-530F-4A0E-9260-3051294EE862}" dt="2022-12-07T22:36:22.121" v="2442" actId="13926"/>
          <ac:spMkLst>
            <pc:docMk/>
            <pc:sldMk cId="596063992" sldId="266"/>
            <ac:spMk id="17" creationId="{587EC717-88D1-8076-A66F-BBDC967BC367}"/>
          </ac:spMkLst>
        </pc:spChg>
        <pc:spChg chg="mod">
          <ac:chgData name="Андрей Шебордаев" userId="85d320a5331688e2" providerId="LiveId" clId="{11A3AE3C-530F-4A0E-9260-3051294EE862}" dt="2022-12-07T22:02:54.809" v="904" actId="1076"/>
          <ac:spMkLst>
            <pc:docMk/>
            <pc:sldMk cId="596063992" sldId="266"/>
            <ac:spMk id="20" creationId="{EA1C7AD8-C22C-D1D2-0325-697543CFAA46}"/>
          </ac:spMkLst>
        </pc:spChg>
        <pc:picChg chg="add mod">
          <ac:chgData name="Андрей Шебордаев" userId="85d320a5331688e2" providerId="LiveId" clId="{11A3AE3C-530F-4A0E-9260-3051294EE862}" dt="2022-12-07T22:35:21.123" v="2431" actId="1076"/>
          <ac:picMkLst>
            <pc:docMk/>
            <pc:sldMk cId="596063992" sldId="266"/>
            <ac:picMk id="14" creationId="{3BAC35B0-D63C-7FD6-9357-0ED48CB37A6E}"/>
          </ac:picMkLst>
        </pc:picChg>
        <pc:picChg chg="add mod">
          <ac:chgData name="Андрей Шебордаев" userId="85d320a5331688e2" providerId="LiveId" clId="{11A3AE3C-530F-4A0E-9260-3051294EE862}" dt="2022-12-07T22:35:21.123" v="2431" actId="1076"/>
          <ac:picMkLst>
            <pc:docMk/>
            <pc:sldMk cId="596063992" sldId="266"/>
            <ac:picMk id="16" creationId="{5D8DF82B-70EC-E954-A98C-B1E1DFAFFE2B}"/>
          </ac:picMkLst>
        </pc:picChg>
        <pc:picChg chg="add del mod">
          <ac:chgData name="Андрей Шебордаев" userId="85d320a5331688e2" providerId="LiveId" clId="{11A3AE3C-530F-4A0E-9260-3051294EE862}" dt="2022-12-07T22:07:26.222" v="921" actId="478"/>
          <ac:picMkLst>
            <pc:docMk/>
            <pc:sldMk cId="596063992" sldId="266"/>
            <ac:picMk id="1026" creationId="{46969CDC-31B5-0FA5-1809-667085E9EA49}"/>
          </ac:picMkLst>
        </pc:picChg>
        <pc:picChg chg="add del mod">
          <ac:chgData name="Андрей Шебордаев" userId="85d320a5331688e2" providerId="LiveId" clId="{11A3AE3C-530F-4A0E-9260-3051294EE862}" dt="2022-12-07T22:08:15.983" v="929" actId="478"/>
          <ac:picMkLst>
            <pc:docMk/>
            <pc:sldMk cId="596063992" sldId="266"/>
            <ac:picMk id="1028" creationId="{EC7A4BD4-89A9-6F78-95BE-99283B3A32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69F71-7379-3C5F-D618-606AA83D0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7A633A-C111-3354-EE63-CACF3994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289DD-9B6E-C43C-0C40-3EC0A918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ED8513-A35C-B658-4C8F-79231904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C2882F-2123-30B1-8521-045D2AFA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0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D4175-0383-5E1A-D6D4-36C98176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81C209-F6DD-7BE5-B4C9-896FE863D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2C57AA-D027-DC75-EEA1-C3C417B2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5219A-03A5-4E92-C60D-30653571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66EFB-D99D-DFF3-C9F9-BDF7E05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82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B3C72F-A77E-26D6-0598-DD8E4FD0B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B3B294-4C5B-16F8-24BC-5A17043C4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6DA03D-9C15-8105-FDDC-7D996ADE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30A4CD-BF12-3F0C-EE37-5F0C0605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904891-D66F-5E0D-20C9-102A554E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81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3F0C-00DD-C863-723A-FB2D3233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88503-CB77-E4AE-3628-33A7A83A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95E23E-49C1-2F96-0676-448B8184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6D2FF-564C-A5B7-73B2-F6FEF284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49E455-2F81-5541-0519-EA27278C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36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21A09-ADA0-F55E-8249-5C359BBC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7E1C36-CD95-CAFC-FA82-A072FE480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873B8A-F38C-131C-B9C9-71C850844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6670DA-2727-3E1F-A87F-6B16D4B3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94E779-20ED-D3A8-AAD4-9A1EFCE6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82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C4A32-746D-C2DA-7E27-46693EA0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6C0631-3B6A-DC4B-F0BD-BECD43333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CAAA13-4EB2-6255-83AD-18C336B2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409ADF-6FDF-C47E-B105-B9023CBA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7863F6-C6DB-1361-09E4-6FC1B1AB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709E26-8C15-83E1-11B1-4E0201D6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3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7783C-564B-7711-BAF7-54254ACB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2A562A-7092-053F-8DF0-87A0760AA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EF1607-C979-E61A-5A27-622FCA0DE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14C953-3F26-5F25-6277-D42EBC7CD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7A77B7-E9AE-D1A5-63DF-25BBB5AA8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E042790-E713-64B6-B4D9-7AD6E3AC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04AB16-D3D0-3668-41F4-BB1DF41F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138A1A-AAF1-9B9F-DECD-3E8A8552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57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602CB-CC25-CA2A-7355-0B843617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149DF-F121-7260-27A6-74525F32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9D06B3-BB12-3348-0E1A-313B85E8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39A151-183F-E90B-433A-181538B4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45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3F70EC-C07A-6BD7-D305-77A1345B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064FF6-B73C-5800-DB7A-1BDF27FB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5EDEBD-A85C-B7D4-F027-4A7FC4B5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67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918320-2172-963F-5E1D-504F9AEF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8FAD7-0DAE-CC61-5A49-BEB8CAFD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F8886-EEEE-1D61-373B-E898DF9D4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22D36F-0C41-DF57-00BC-AF184A42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A6C428-789F-6573-77A7-15A82CB0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D114E5-84DB-7239-E7B5-BCFA4553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74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EFFC1-0C56-E09E-3070-0E8EDCAA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B911B1-01FA-6A98-BB56-28CFEAA20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A8956F-687A-47BA-4781-3EA55EE78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22F714-B206-2D60-7A09-CAC79B2A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07569B-68D7-C713-B1C2-695806F0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7A833C-F55B-FC10-9DE2-272F76C2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43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7B58E-357E-4A91-B2ED-0AE195D2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D2EC1D-A3A5-9186-A620-6C0E0DDF9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0EF075-B5D0-8E43-EB6C-DC255B769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F353C-16C0-454B-9E18-D64D8C34740B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FD91F9-DEBD-8464-B946-09E6A1F27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5FD46-4BA9-83F2-857A-4D414591E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40A46-960A-4F61-9A0B-BA45E3DAC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3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4AC56D6-2D61-BFDA-2A96-AACB356929C3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5040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657047-1318-FFAD-3949-2FFD34102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88" y="0"/>
            <a:ext cx="12496800" cy="702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C5C50-6C69-D6B3-1939-559E5AAE39C8}"/>
              </a:ext>
            </a:extLst>
          </p:cNvPr>
          <p:cNvSpPr txBox="1"/>
          <p:nvPr/>
        </p:nvSpPr>
        <p:spPr>
          <a:xfrm>
            <a:off x="131976" y="5906389"/>
            <a:ext cx="5524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2D4B9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Телеграмм – Бот </a:t>
            </a:r>
          </a:p>
          <a:p>
            <a:r>
              <a:rPr lang="ru-RU" u="sng" dirty="0">
                <a:solidFill>
                  <a:srgbClr val="E2D4B9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Шебордаев Андрей</a:t>
            </a:r>
          </a:p>
          <a:p>
            <a:r>
              <a:rPr lang="ru-RU" u="sng" dirty="0">
                <a:solidFill>
                  <a:srgbClr val="E2D4B9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Голышев Иван 9Л</a:t>
            </a:r>
          </a:p>
        </p:txBody>
      </p:sp>
    </p:spTree>
    <p:extLst>
      <p:ext uri="{BB962C8B-B14F-4D97-AF65-F5344CB8AC3E}">
        <p14:creationId xmlns:p14="http://schemas.microsoft.com/office/powerpoint/2010/main" val="108942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02035B-E0D4-0C3F-6191-A0AD3F00DFBC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616226-43C8-E99C-04AE-80C9DF7A1CD1}"/>
              </a:ext>
            </a:extLst>
          </p:cNvPr>
          <p:cNvSpPr/>
          <p:nvPr/>
        </p:nvSpPr>
        <p:spPr>
          <a:xfrm>
            <a:off x="3174715" y="678094"/>
            <a:ext cx="9017285" cy="45719"/>
          </a:xfrm>
          <a:prstGeom prst="rect">
            <a:avLst/>
          </a:prstGeom>
          <a:solidFill>
            <a:srgbClr val="D5B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C6E8-ABA0-6CB0-186F-5AC1BA5DEC6D}"/>
              </a:ext>
            </a:extLst>
          </p:cNvPr>
          <p:cNvSpPr txBox="1"/>
          <p:nvPr/>
        </p:nvSpPr>
        <p:spPr>
          <a:xfrm>
            <a:off x="1024072" y="400647"/>
            <a:ext cx="272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ПРОЕКТ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599EF-10F7-04C2-6363-C22C22589BA3}"/>
              </a:ext>
            </a:extLst>
          </p:cNvPr>
          <p:cNvSpPr txBox="1"/>
          <p:nvPr/>
        </p:nvSpPr>
        <p:spPr>
          <a:xfrm>
            <a:off x="1072209" y="1401907"/>
            <a:ext cx="7348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Мы хотели создать продукт который сможет облегчить нам обучение.</a:t>
            </a:r>
          </a:p>
          <a:p>
            <a:pPr>
              <a:defRPr/>
            </a:pP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Тут же нам в голову пришла идея организации времени, ведь очень большая часть времени уходит на перерывы, отвлечения на телефон, разговоры с родителями, друзьями и т.д.</a:t>
            </a:r>
          </a:p>
          <a:p>
            <a:pPr>
              <a:defRPr/>
            </a:pP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Также мы не хотели создать шаблонный продукт, а создать что то интересное, мы решили создать друга который будет вам напоминать о ваших делах и планах.</a:t>
            </a:r>
          </a:p>
          <a:p>
            <a:pPr>
              <a:defRPr/>
            </a:pP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Чтобы создать простой и понятный для пользователя интерфейс мы перерабатывали дизайн и код бота десятки раз.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A1C7AD8-C22C-D1D2-0325-697543CFAA46}"/>
              </a:ext>
            </a:extLst>
          </p:cNvPr>
          <p:cNvSpPr/>
          <p:nvPr/>
        </p:nvSpPr>
        <p:spPr>
          <a:xfrm>
            <a:off x="6787978" y="-240698"/>
            <a:ext cx="5500526" cy="7337217"/>
          </a:xfrm>
          <a:custGeom>
            <a:avLst/>
            <a:gdLst>
              <a:gd name="connsiteX0" fmla="*/ 0 w 5500526"/>
              <a:gd name="connsiteY0" fmla="*/ 7292287 h 7337217"/>
              <a:gd name="connsiteX1" fmla="*/ 156519 w 5500526"/>
              <a:gd name="connsiteY1" fmla="*/ 6509693 h 7337217"/>
              <a:gd name="connsiteX2" fmla="*/ 799071 w 5500526"/>
              <a:gd name="connsiteY2" fmla="*/ 5850666 h 7337217"/>
              <a:gd name="connsiteX3" fmla="*/ 1771136 w 5500526"/>
              <a:gd name="connsiteY3" fmla="*/ 5512914 h 7337217"/>
              <a:gd name="connsiteX4" fmla="*/ 1482811 w 5500526"/>
              <a:gd name="connsiteY4" fmla="*/ 4334903 h 7337217"/>
              <a:gd name="connsiteX5" fmla="*/ 2059460 w 5500526"/>
              <a:gd name="connsiteY5" fmla="*/ 3733541 h 7337217"/>
              <a:gd name="connsiteX6" fmla="*/ 1639330 w 5500526"/>
              <a:gd name="connsiteY6" fmla="*/ 3173368 h 7337217"/>
              <a:gd name="connsiteX7" fmla="*/ 2257168 w 5500526"/>
              <a:gd name="connsiteY7" fmla="*/ 2728525 h 7337217"/>
              <a:gd name="connsiteX8" fmla="*/ 2907957 w 5500526"/>
              <a:gd name="connsiteY8" fmla="*/ 2761476 h 7337217"/>
              <a:gd name="connsiteX9" fmla="*/ 3146854 w 5500526"/>
              <a:gd name="connsiteY9" fmla="*/ 1970644 h 7337217"/>
              <a:gd name="connsiteX10" fmla="*/ 3896498 w 5500526"/>
              <a:gd name="connsiteY10" fmla="*/ 1715271 h 7337217"/>
              <a:gd name="connsiteX11" fmla="*/ 3855308 w 5500526"/>
              <a:gd name="connsiteY11" fmla="*/ 636114 h 7337217"/>
              <a:gd name="connsiteX12" fmla="*/ 3987114 w 5500526"/>
              <a:gd name="connsiteY12" fmla="*/ 92417 h 7337217"/>
              <a:gd name="connsiteX13" fmla="*/ 4506098 w 5500526"/>
              <a:gd name="connsiteY13" fmla="*/ 75941 h 7337217"/>
              <a:gd name="connsiteX14" fmla="*/ 4333103 w 5500526"/>
              <a:gd name="connsiteY14" fmla="*/ 850298 h 7337217"/>
              <a:gd name="connsiteX15" fmla="*/ 3838833 w 5500526"/>
              <a:gd name="connsiteY15" fmla="*/ 2250730 h 7337217"/>
              <a:gd name="connsiteX16" fmla="*/ 3196281 w 5500526"/>
              <a:gd name="connsiteY16" fmla="*/ 2827379 h 7337217"/>
              <a:gd name="connsiteX17" fmla="*/ 3220995 w 5500526"/>
              <a:gd name="connsiteY17" fmla="*/ 3552309 h 7337217"/>
              <a:gd name="connsiteX18" fmla="*/ 2174790 w 5500526"/>
              <a:gd name="connsiteY18" fmla="*/ 4244287 h 7337217"/>
              <a:gd name="connsiteX19" fmla="*/ 2710249 w 5500526"/>
              <a:gd name="connsiteY19" fmla="*/ 5249303 h 7337217"/>
              <a:gd name="connsiteX20" fmla="*/ 2743200 w 5500526"/>
              <a:gd name="connsiteY20" fmla="*/ 6386125 h 7337217"/>
              <a:gd name="connsiteX21" fmla="*/ 1853514 w 5500526"/>
              <a:gd name="connsiteY21" fmla="*/ 6641498 h 7337217"/>
              <a:gd name="connsiteX22" fmla="*/ 1729946 w 5500526"/>
              <a:gd name="connsiteY22" fmla="*/ 7251098 h 7337217"/>
              <a:gd name="connsiteX23" fmla="*/ 2463114 w 5500526"/>
              <a:gd name="connsiteY23" fmla="*/ 7284049 h 7337217"/>
              <a:gd name="connsiteX24" fmla="*/ 3155092 w 5500526"/>
              <a:gd name="connsiteY24" fmla="*/ 6789779 h 7337217"/>
              <a:gd name="connsiteX25" fmla="*/ 3575222 w 5500526"/>
              <a:gd name="connsiteY25" fmla="*/ 5521152 h 7337217"/>
              <a:gd name="connsiteX26" fmla="*/ 3880022 w 5500526"/>
              <a:gd name="connsiteY26" fmla="*/ 4417282 h 7337217"/>
              <a:gd name="connsiteX27" fmla="*/ 4530811 w 5500526"/>
              <a:gd name="connsiteY27" fmla="*/ 3601736 h 7337217"/>
              <a:gd name="connsiteX28" fmla="*/ 4604952 w 5500526"/>
              <a:gd name="connsiteY28" fmla="*/ 2613195 h 7337217"/>
              <a:gd name="connsiteX29" fmla="*/ 3847071 w 5500526"/>
              <a:gd name="connsiteY29" fmla="*/ 2852093 h 7337217"/>
              <a:gd name="connsiteX30" fmla="*/ 4876800 w 5500526"/>
              <a:gd name="connsiteY30" fmla="*/ 2085974 h 7337217"/>
              <a:gd name="connsiteX31" fmla="*/ 4852087 w 5500526"/>
              <a:gd name="connsiteY31" fmla="*/ 1105671 h 7337217"/>
              <a:gd name="connsiteX32" fmla="*/ 5486400 w 5500526"/>
              <a:gd name="connsiteY32" fmla="*/ 940914 h 7337217"/>
              <a:gd name="connsiteX33" fmla="*/ 5263979 w 5500526"/>
              <a:gd name="connsiteY33" fmla="*/ 1880028 h 7337217"/>
              <a:gd name="connsiteX34" fmla="*/ 5486400 w 5500526"/>
              <a:gd name="connsiteY34" fmla="*/ 2860330 h 7337217"/>
              <a:gd name="connsiteX35" fmla="*/ 4769708 w 5500526"/>
              <a:gd name="connsiteY35" fmla="*/ 3997152 h 7337217"/>
              <a:gd name="connsiteX36" fmla="*/ 4604952 w 5500526"/>
              <a:gd name="connsiteY36" fmla="*/ 5133974 h 7337217"/>
              <a:gd name="connsiteX37" fmla="*/ 5123936 w 5500526"/>
              <a:gd name="connsiteY37" fmla="*/ 5306968 h 7337217"/>
              <a:gd name="connsiteX38" fmla="*/ 3896498 w 5500526"/>
              <a:gd name="connsiteY38" fmla="*/ 7045152 h 7337217"/>
              <a:gd name="connsiteX39" fmla="*/ 4258963 w 5500526"/>
              <a:gd name="connsiteY39" fmla="*/ 7267574 h 7337217"/>
              <a:gd name="connsiteX40" fmla="*/ 4967417 w 5500526"/>
              <a:gd name="connsiteY40" fmla="*/ 6484979 h 7337217"/>
              <a:gd name="connsiteX41" fmla="*/ 5461687 w 5500526"/>
              <a:gd name="connsiteY41" fmla="*/ 6608547 h 733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500526" h="7337217">
                <a:moveTo>
                  <a:pt x="0" y="7292287"/>
                </a:moveTo>
                <a:cubicBezTo>
                  <a:pt x="11670" y="7021125"/>
                  <a:pt x="23341" y="6749963"/>
                  <a:pt x="156519" y="6509693"/>
                </a:cubicBezTo>
                <a:cubicBezTo>
                  <a:pt x="289698" y="6269423"/>
                  <a:pt x="529968" y="6016796"/>
                  <a:pt x="799071" y="5850666"/>
                </a:cubicBezTo>
                <a:cubicBezTo>
                  <a:pt x="1068174" y="5684536"/>
                  <a:pt x="1657179" y="5765541"/>
                  <a:pt x="1771136" y="5512914"/>
                </a:cubicBezTo>
                <a:cubicBezTo>
                  <a:pt x="1885093" y="5260287"/>
                  <a:pt x="1434757" y="4631465"/>
                  <a:pt x="1482811" y="4334903"/>
                </a:cubicBezTo>
                <a:cubicBezTo>
                  <a:pt x="1530865" y="4038341"/>
                  <a:pt x="2033374" y="3927130"/>
                  <a:pt x="2059460" y="3733541"/>
                </a:cubicBezTo>
                <a:cubicBezTo>
                  <a:pt x="2085546" y="3539952"/>
                  <a:pt x="1606379" y="3340871"/>
                  <a:pt x="1639330" y="3173368"/>
                </a:cubicBezTo>
                <a:cubicBezTo>
                  <a:pt x="1672281" y="3005865"/>
                  <a:pt x="2045730" y="2797174"/>
                  <a:pt x="2257168" y="2728525"/>
                </a:cubicBezTo>
                <a:cubicBezTo>
                  <a:pt x="2468606" y="2659876"/>
                  <a:pt x="2759676" y="2887789"/>
                  <a:pt x="2907957" y="2761476"/>
                </a:cubicBezTo>
                <a:cubicBezTo>
                  <a:pt x="3056238" y="2635162"/>
                  <a:pt x="2982097" y="2145011"/>
                  <a:pt x="3146854" y="1970644"/>
                </a:cubicBezTo>
                <a:cubicBezTo>
                  <a:pt x="3311611" y="1796277"/>
                  <a:pt x="3778422" y="1937693"/>
                  <a:pt x="3896498" y="1715271"/>
                </a:cubicBezTo>
                <a:cubicBezTo>
                  <a:pt x="4014574" y="1492849"/>
                  <a:pt x="3840205" y="906590"/>
                  <a:pt x="3855308" y="636114"/>
                </a:cubicBezTo>
                <a:cubicBezTo>
                  <a:pt x="3870411" y="365638"/>
                  <a:pt x="3878649" y="185779"/>
                  <a:pt x="3987114" y="92417"/>
                </a:cubicBezTo>
                <a:cubicBezTo>
                  <a:pt x="4095579" y="-945"/>
                  <a:pt x="4448433" y="-50373"/>
                  <a:pt x="4506098" y="75941"/>
                </a:cubicBezTo>
                <a:cubicBezTo>
                  <a:pt x="4563763" y="202255"/>
                  <a:pt x="4444314" y="487833"/>
                  <a:pt x="4333103" y="850298"/>
                </a:cubicBezTo>
                <a:cubicBezTo>
                  <a:pt x="4221892" y="1212763"/>
                  <a:pt x="4028303" y="1921217"/>
                  <a:pt x="3838833" y="2250730"/>
                </a:cubicBezTo>
                <a:cubicBezTo>
                  <a:pt x="3649363" y="2580243"/>
                  <a:pt x="3299254" y="2610449"/>
                  <a:pt x="3196281" y="2827379"/>
                </a:cubicBezTo>
                <a:cubicBezTo>
                  <a:pt x="3093308" y="3044309"/>
                  <a:pt x="3391243" y="3316158"/>
                  <a:pt x="3220995" y="3552309"/>
                </a:cubicBezTo>
                <a:cubicBezTo>
                  <a:pt x="3050747" y="3788460"/>
                  <a:pt x="2259914" y="3961455"/>
                  <a:pt x="2174790" y="4244287"/>
                </a:cubicBezTo>
                <a:cubicBezTo>
                  <a:pt x="2089666" y="4527119"/>
                  <a:pt x="2615514" y="4892330"/>
                  <a:pt x="2710249" y="5249303"/>
                </a:cubicBezTo>
                <a:cubicBezTo>
                  <a:pt x="2804984" y="5606276"/>
                  <a:pt x="2885989" y="6154092"/>
                  <a:pt x="2743200" y="6386125"/>
                </a:cubicBezTo>
                <a:cubicBezTo>
                  <a:pt x="2600411" y="6618157"/>
                  <a:pt x="2022390" y="6497336"/>
                  <a:pt x="1853514" y="6641498"/>
                </a:cubicBezTo>
                <a:cubicBezTo>
                  <a:pt x="1684638" y="6785660"/>
                  <a:pt x="1628346" y="7144006"/>
                  <a:pt x="1729946" y="7251098"/>
                </a:cubicBezTo>
                <a:cubicBezTo>
                  <a:pt x="1831546" y="7358190"/>
                  <a:pt x="2225590" y="7360935"/>
                  <a:pt x="2463114" y="7284049"/>
                </a:cubicBezTo>
                <a:cubicBezTo>
                  <a:pt x="2700638" y="7207163"/>
                  <a:pt x="2969741" y="7083595"/>
                  <a:pt x="3155092" y="6789779"/>
                </a:cubicBezTo>
                <a:cubicBezTo>
                  <a:pt x="3340443" y="6495963"/>
                  <a:pt x="3454400" y="5916568"/>
                  <a:pt x="3575222" y="5521152"/>
                </a:cubicBezTo>
                <a:cubicBezTo>
                  <a:pt x="3696044" y="5125736"/>
                  <a:pt x="3720757" y="4737185"/>
                  <a:pt x="3880022" y="4417282"/>
                </a:cubicBezTo>
                <a:cubicBezTo>
                  <a:pt x="4039287" y="4097379"/>
                  <a:pt x="4409989" y="3902417"/>
                  <a:pt x="4530811" y="3601736"/>
                </a:cubicBezTo>
                <a:cubicBezTo>
                  <a:pt x="4651633" y="3301055"/>
                  <a:pt x="4718909" y="2738135"/>
                  <a:pt x="4604952" y="2613195"/>
                </a:cubicBezTo>
                <a:cubicBezTo>
                  <a:pt x="4490995" y="2488255"/>
                  <a:pt x="3801763" y="2939963"/>
                  <a:pt x="3847071" y="2852093"/>
                </a:cubicBezTo>
                <a:cubicBezTo>
                  <a:pt x="3892379" y="2764223"/>
                  <a:pt x="4709297" y="2377044"/>
                  <a:pt x="4876800" y="2085974"/>
                </a:cubicBezTo>
                <a:cubicBezTo>
                  <a:pt x="5044303" y="1794904"/>
                  <a:pt x="4750487" y="1296514"/>
                  <a:pt x="4852087" y="1105671"/>
                </a:cubicBezTo>
                <a:cubicBezTo>
                  <a:pt x="4953687" y="914828"/>
                  <a:pt x="5417751" y="811855"/>
                  <a:pt x="5486400" y="940914"/>
                </a:cubicBezTo>
                <a:cubicBezTo>
                  <a:pt x="5555049" y="1069973"/>
                  <a:pt x="5263979" y="1560125"/>
                  <a:pt x="5263979" y="1880028"/>
                </a:cubicBezTo>
                <a:cubicBezTo>
                  <a:pt x="5263979" y="2199931"/>
                  <a:pt x="5568778" y="2507476"/>
                  <a:pt x="5486400" y="2860330"/>
                </a:cubicBezTo>
                <a:cubicBezTo>
                  <a:pt x="5404022" y="3213184"/>
                  <a:pt x="4916616" y="3618211"/>
                  <a:pt x="4769708" y="3997152"/>
                </a:cubicBezTo>
                <a:cubicBezTo>
                  <a:pt x="4622800" y="4376093"/>
                  <a:pt x="4545914" y="4915671"/>
                  <a:pt x="4604952" y="5133974"/>
                </a:cubicBezTo>
                <a:cubicBezTo>
                  <a:pt x="4663990" y="5352277"/>
                  <a:pt x="5242012" y="4988438"/>
                  <a:pt x="5123936" y="5306968"/>
                </a:cubicBezTo>
                <a:cubicBezTo>
                  <a:pt x="5005860" y="5625498"/>
                  <a:pt x="4040660" y="6718384"/>
                  <a:pt x="3896498" y="7045152"/>
                </a:cubicBezTo>
                <a:cubicBezTo>
                  <a:pt x="3752336" y="7371920"/>
                  <a:pt x="4080477" y="7360936"/>
                  <a:pt x="4258963" y="7267574"/>
                </a:cubicBezTo>
                <a:cubicBezTo>
                  <a:pt x="4437450" y="7174212"/>
                  <a:pt x="4766963" y="6594817"/>
                  <a:pt x="4967417" y="6484979"/>
                </a:cubicBezTo>
                <a:cubicBezTo>
                  <a:pt x="5167871" y="6375141"/>
                  <a:pt x="5439720" y="6575596"/>
                  <a:pt x="5461687" y="6608547"/>
                </a:cubicBezTo>
              </a:path>
            </a:pathLst>
          </a:custGeom>
          <a:noFill/>
          <a:ln w="38100">
            <a:solidFill>
              <a:srgbClr val="D5B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8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8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65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02035B-E0D4-0C3F-6191-A0AD3F00DFBC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616226-43C8-E99C-04AE-80C9DF7A1CD1}"/>
              </a:ext>
            </a:extLst>
          </p:cNvPr>
          <p:cNvSpPr/>
          <p:nvPr/>
        </p:nvSpPr>
        <p:spPr>
          <a:xfrm>
            <a:off x="3174715" y="678094"/>
            <a:ext cx="9017285" cy="45719"/>
          </a:xfrm>
          <a:prstGeom prst="rect">
            <a:avLst/>
          </a:prstGeom>
          <a:solidFill>
            <a:srgbClr val="D5B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C6E8-ABA0-6CB0-186F-5AC1BA5DEC6D}"/>
              </a:ext>
            </a:extLst>
          </p:cNvPr>
          <p:cNvSpPr txBox="1"/>
          <p:nvPr/>
        </p:nvSpPr>
        <p:spPr>
          <a:xfrm>
            <a:off x="1024072" y="400647"/>
            <a:ext cx="272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ПРОЕКТ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A1C7AD8-C22C-D1D2-0325-697543CFAA46}"/>
              </a:ext>
            </a:extLst>
          </p:cNvPr>
          <p:cNvSpPr/>
          <p:nvPr/>
        </p:nvSpPr>
        <p:spPr>
          <a:xfrm rot="10240001">
            <a:off x="8018734" y="-201081"/>
            <a:ext cx="5500526" cy="7337217"/>
          </a:xfrm>
          <a:custGeom>
            <a:avLst/>
            <a:gdLst>
              <a:gd name="connsiteX0" fmla="*/ 0 w 5500526"/>
              <a:gd name="connsiteY0" fmla="*/ 7292287 h 7337217"/>
              <a:gd name="connsiteX1" fmla="*/ 156519 w 5500526"/>
              <a:gd name="connsiteY1" fmla="*/ 6509693 h 7337217"/>
              <a:gd name="connsiteX2" fmla="*/ 799071 w 5500526"/>
              <a:gd name="connsiteY2" fmla="*/ 5850666 h 7337217"/>
              <a:gd name="connsiteX3" fmla="*/ 1771136 w 5500526"/>
              <a:gd name="connsiteY3" fmla="*/ 5512914 h 7337217"/>
              <a:gd name="connsiteX4" fmla="*/ 1482811 w 5500526"/>
              <a:gd name="connsiteY4" fmla="*/ 4334903 h 7337217"/>
              <a:gd name="connsiteX5" fmla="*/ 2059460 w 5500526"/>
              <a:gd name="connsiteY5" fmla="*/ 3733541 h 7337217"/>
              <a:gd name="connsiteX6" fmla="*/ 1639330 w 5500526"/>
              <a:gd name="connsiteY6" fmla="*/ 3173368 h 7337217"/>
              <a:gd name="connsiteX7" fmla="*/ 2257168 w 5500526"/>
              <a:gd name="connsiteY7" fmla="*/ 2728525 h 7337217"/>
              <a:gd name="connsiteX8" fmla="*/ 2907957 w 5500526"/>
              <a:gd name="connsiteY8" fmla="*/ 2761476 h 7337217"/>
              <a:gd name="connsiteX9" fmla="*/ 3146854 w 5500526"/>
              <a:gd name="connsiteY9" fmla="*/ 1970644 h 7337217"/>
              <a:gd name="connsiteX10" fmla="*/ 3896498 w 5500526"/>
              <a:gd name="connsiteY10" fmla="*/ 1715271 h 7337217"/>
              <a:gd name="connsiteX11" fmla="*/ 3855308 w 5500526"/>
              <a:gd name="connsiteY11" fmla="*/ 636114 h 7337217"/>
              <a:gd name="connsiteX12" fmla="*/ 3987114 w 5500526"/>
              <a:gd name="connsiteY12" fmla="*/ 92417 h 7337217"/>
              <a:gd name="connsiteX13" fmla="*/ 4506098 w 5500526"/>
              <a:gd name="connsiteY13" fmla="*/ 75941 h 7337217"/>
              <a:gd name="connsiteX14" fmla="*/ 4333103 w 5500526"/>
              <a:gd name="connsiteY14" fmla="*/ 850298 h 7337217"/>
              <a:gd name="connsiteX15" fmla="*/ 3838833 w 5500526"/>
              <a:gd name="connsiteY15" fmla="*/ 2250730 h 7337217"/>
              <a:gd name="connsiteX16" fmla="*/ 3196281 w 5500526"/>
              <a:gd name="connsiteY16" fmla="*/ 2827379 h 7337217"/>
              <a:gd name="connsiteX17" fmla="*/ 3220995 w 5500526"/>
              <a:gd name="connsiteY17" fmla="*/ 3552309 h 7337217"/>
              <a:gd name="connsiteX18" fmla="*/ 2174790 w 5500526"/>
              <a:gd name="connsiteY18" fmla="*/ 4244287 h 7337217"/>
              <a:gd name="connsiteX19" fmla="*/ 2710249 w 5500526"/>
              <a:gd name="connsiteY19" fmla="*/ 5249303 h 7337217"/>
              <a:gd name="connsiteX20" fmla="*/ 2743200 w 5500526"/>
              <a:gd name="connsiteY20" fmla="*/ 6386125 h 7337217"/>
              <a:gd name="connsiteX21" fmla="*/ 1853514 w 5500526"/>
              <a:gd name="connsiteY21" fmla="*/ 6641498 h 7337217"/>
              <a:gd name="connsiteX22" fmla="*/ 1729946 w 5500526"/>
              <a:gd name="connsiteY22" fmla="*/ 7251098 h 7337217"/>
              <a:gd name="connsiteX23" fmla="*/ 2463114 w 5500526"/>
              <a:gd name="connsiteY23" fmla="*/ 7284049 h 7337217"/>
              <a:gd name="connsiteX24" fmla="*/ 3155092 w 5500526"/>
              <a:gd name="connsiteY24" fmla="*/ 6789779 h 7337217"/>
              <a:gd name="connsiteX25" fmla="*/ 3575222 w 5500526"/>
              <a:gd name="connsiteY25" fmla="*/ 5521152 h 7337217"/>
              <a:gd name="connsiteX26" fmla="*/ 3880022 w 5500526"/>
              <a:gd name="connsiteY26" fmla="*/ 4417282 h 7337217"/>
              <a:gd name="connsiteX27" fmla="*/ 4530811 w 5500526"/>
              <a:gd name="connsiteY27" fmla="*/ 3601736 h 7337217"/>
              <a:gd name="connsiteX28" fmla="*/ 4604952 w 5500526"/>
              <a:gd name="connsiteY28" fmla="*/ 2613195 h 7337217"/>
              <a:gd name="connsiteX29" fmla="*/ 3847071 w 5500526"/>
              <a:gd name="connsiteY29" fmla="*/ 2852093 h 7337217"/>
              <a:gd name="connsiteX30" fmla="*/ 4876800 w 5500526"/>
              <a:gd name="connsiteY30" fmla="*/ 2085974 h 7337217"/>
              <a:gd name="connsiteX31" fmla="*/ 4852087 w 5500526"/>
              <a:gd name="connsiteY31" fmla="*/ 1105671 h 7337217"/>
              <a:gd name="connsiteX32" fmla="*/ 5486400 w 5500526"/>
              <a:gd name="connsiteY32" fmla="*/ 940914 h 7337217"/>
              <a:gd name="connsiteX33" fmla="*/ 5263979 w 5500526"/>
              <a:gd name="connsiteY33" fmla="*/ 1880028 h 7337217"/>
              <a:gd name="connsiteX34" fmla="*/ 5486400 w 5500526"/>
              <a:gd name="connsiteY34" fmla="*/ 2860330 h 7337217"/>
              <a:gd name="connsiteX35" fmla="*/ 4769708 w 5500526"/>
              <a:gd name="connsiteY35" fmla="*/ 3997152 h 7337217"/>
              <a:gd name="connsiteX36" fmla="*/ 4604952 w 5500526"/>
              <a:gd name="connsiteY36" fmla="*/ 5133974 h 7337217"/>
              <a:gd name="connsiteX37" fmla="*/ 5123936 w 5500526"/>
              <a:gd name="connsiteY37" fmla="*/ 5306968 h 7337217"/>
              <a:gd name="connsiteX38" fmla="*/ 3896498 w 5500526"/>
              <a:gd name="connsiteY38" fmla="*/ 7045152 h 7337217"/>
              <a:gd name="connsiteX39" fmla="*/ 4258963 w 5500526"/>
              <a:gd name="connsiteY39" fmla="*/ 7267574 h 7337217"/>
              <a:gd name="connsiteX40" fmla="*/ 4967417 w 5500526"/>
              <a:gd name="connsiteY40" fmla="*/ 6484979 h 7337217"/>
              <a:gd name="connsiteX41" fmla="*/ 5461687 w 5500526"/>
              <a:gd name="connsiteY41" fmla="*/ 6608547 h 733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500526" h="7337217">
                <a:moveTo>
                  <a:pt x="0" y="7292287"/>
                </a:moveTo>
                <a:cubicBezTo>
                  <a:pt x="11670" y="7021125"/>
                  <a:pt x="23341" y="6749963"/>
                  <a:pt x="156519" y="6509693"/>
                </a:cubicBezTo>
                <a:cubicBezTo>
                  <a:pt x="289698" y="6269423"/>
                  <a:pt x="529968" y="6016796"/>
                  <a:pt x="799071" y="5850666"/>
                </a:cubicBezTo>
                <a:cubicBezTo>
                  <a:pt x="1068174" y="5684536"/>
                  <a:pt x="1657179" y="5765541"/>
                  <a:pt x="1771136" y="5512914"/>
                </a:cubicBezTo>
                <a:cubicBezTo>
                  <a:pt x="1885093" y="5260287"/>
                  <a:pt x="1434757" y="4631465"/>
                  <a:pt x="1482811" y="4334903"/>
                </a:cubicBezTo>
                <a:cubicBezTo>
                  <a:pt x="1530865" y="4038341"/>
                  <a:pt x="2033374" y="3927130"/>
                  <a:pt x="2059460" y="3733541"/>
                </a:cubicBezTo>
                <a:cubicBezTo>
                  <a:pt x="2085546" y="3539952"/>
                  <a:pt x="1606379" y="3340871"/>
                  <a:pt x="1639330" y="3173368"/>
                </a:cubicBezTo>
                <a:cubicBezTo>
                  <a:pt x="1672281" y="3005865"/>
                  <a:pt x="2045730" y="2797174"/>
                  <a:pt x="2257168" y="2728525"/>
                </a:cubicBezTo>
                <a:cubicBezTo>
                  <a:pt x="2468606" y="2659876"/>
                  <a:pt x="2759676" y="2887789"/>
                  <a:pt x="2907957" y="2761476"/>
                </a:cubicBezTo>
                <a:cubicBezTo>
                  <a:pt x="3056238" y="2635162"/>
                  <a:pt x="2982097" y="2145011"/>
                  <a:pt x="3146854" y="1970644"/>
                </a:cubicBezTo>
                <a:cubicBezTo>
                  <a:pt x="3311611" y="1796277"/>
                  <a:pt x="3778422" y="1937693"/>
                  <a:pt x="3896498" y="1715271"/>
                </a:cubicBezTo>
                <a:cubicBezTo>
                  <a:pt x="4014574" y="1492849"/>
                  <a:pt x="3840205" y="906590"/>
                  <a:pt x="3855308" y="636114"/>
                </a:cubicBezTo>
                <a:cubicBezTo>
                  <a:pt x="3870411" y="365638"/>
                  <a:pt x="3878649" y="185779"/>
                  <a:pt x="3987114" y="92417"/>
                </a:cubicBezTo>
                <a:cubicBezTo>
                  <a:pt x="4095579" y="-945"/>
                  <a:pt x="4448433" y="-50373"/>
                  <a:pt x="4506098" y="75941"/>
                </a:cubicBezTo>
                <a:cubicBezTo>
                  <a:pt x="4563763" y="202255"/>
                  <a:pt x="4444314" y="487833"/>
                  <a:pt x="4333103" y="850298"/>
                </a:cubicBezTo>
                <a:cubicBezTo>
                  <a:pt x="4221892" y="1212763"/>
                  <a:pt x="4028303" y="1921217"/>
                  <a:pt x="3838833" y="2250730"/>
                </a:cubicBezTo>
                <a:cubicBezTo>
                  <a:pt x="3649363" y="2580243"/>
                  <a:pt x="3299254" y="2610449"/>
                  <a:pt x="3196281" y="2827379"/>
                </a:cubicBezTo>
                <a:cubicBezTo>
                  <a:pt x="3093308" y="3044309"/>
                  <a:pt x="3391243" y="3316158"/>
                  <a:pt x="3220995" y="3552309"/>
                </a:cubicBezTo>
                <a:cubicBezTo>
                  <a:pt x="3050747" y="3788460"/>
                  <a:pt x="2259914" y="3961455"/>
                  <a:pt x="2174790" y="4244287"/>
                </a:cubicBezTo>
                <a:cubicBezTo>
                  <a:pt x="2089666" y="4527119"/>
                  <a:pt x="2615514" y="4892330"/>
                  <a:pt x="2710249" y="5249303"/>
                </a:cubicBezTo>
                <a:cubicBezTo>
                  <a:pt x="2804984" y="5606276"/>
                  <a:pt x="2885989" y="6154092"/>
                  <a:pt x="2743200" y="6386125"/>
                </a:cubicBezTo>
                <a:cubicBezTo>
                  <a:pt x="2600411" y="6618157"/>
                  <a:pt x="2022390" y="6497336"/>
                  <a:pt x="1853514" y="6641498"/>
                </a:cubicBezTo>
                <a:cubicBezTo>
                  <a:pt x="1684638" y="6785660"/>
                  <a:pt x="1628346" y="7144006"/>
                  <a:pt x="1729946" y="7251098"/>
                </a:cubicBezTo>
                <a:cubicBezTo>
                  <a:pt x="1831546" y="7358190"/>
                  <a:pt x="2225590" y="7360935"/>
                  <a:pt x="2463114" y="7284049"/>
                </a:cubicBezTo>
                <a:cubicBezTo>
                  <a:pt x="2700638" y="7207163"/>
                  <a:pt x="2969741" y="7083595"/>
                  <a:pt x="3155092" y="6789779"/>
                </a:cubicBezTo>
                <a:cubicBezTo>
                  <a:pt x="3340443" y="6495963"/>
                  <a:pt x="3454400" y="5916568"/>
                  <a:pt x="3575222" y="5521152"/>
                </a:cubicBezTo>
                <a:cubicBezTo>
                  <a:pt x="3696044" y="5125736"/>
                  <a:pt x="3720757" y="4737185"/>
                  <a:pt x="3880022" y="4417282"/>
                </a:cubicBezTo>
                <a:cubicBezTo>
                  <a:pt x="4039287" y="4097379"/>
                  <a:pt x="4409989" y="3902417"/>
                  <a:pt x="4530811" y="3601736"/>
                </a:cubicBezTo>
                <a:cubicBezTo>
                  <a:pt x="4651633" y="3301055"/>
                  <a:pt x="4718909" y="2738135"/>
                  <a:pt x="4604952" y="2613195"/>
                </a:cubicBezTo>
                <a:cubicBezTo>
                  <a:pt x="4490995" y="2488255"/>
                  <a:pt x="3801763" y="2939963"/>
                  <a:pt x="3847071" y="2852093"/>
                </a:cubicBezTo>
                <a:cubicBezTo>
                  <a:pt x="3892379" y="2764223"/>
                  <a:pt x="4709297" y="2377044"/>
                  <a:pt x="4876800" y="2085974"/>
                </a:cubicBezTo>
                <a:cubicBezTo>
                  <a:pt x="5044303" y="1794904"/>
                  <a:pt x="4750487" y="1296514"/>
                  <a:pt x="4852087" y="1105671"/>
                </a:cubicBezTo>
                <a:cubicBezTo>
                  <a:pt x="4953687" y="914828"/>
                  <a:pt x="5417751" y="811855"/>
                  <a:pt x="5486400" y="940914"/>
                </a:cubicBezTo>
                <a:cubicBezTo>
                  <a:pt x="5555049" y="1069973"/>
                  <a:pt x="5263979" y="1560125"/>
                  <a:pt x="5263979" y="1880028"/>
                </a:cubicBezTo>
                <a:cubicBezTo>
                  <a:pt x="5263979" y="2199931"/>
                  <a:pt x="5568778" y="2507476"/>
                  <a:pt x="5486400" y="2860330"/>
                </a:cubicBezTo>
                <a:cubicBezTo>
                  <a:pt x="5404022" y="3213184"/>
                  <a:pt x="4916616" y="3618211"/>
                  <a:pt x="4769708" y="3997152"/>
                </a:cubicBezTo>
                <a:cubicBezTo>
                  <a:pt x="4622800" y="4376093"/>
                  <a:pt x="4545914" y="4915671"/>
                  <a:pt x="4604952" y="5133974"/>
                </a:cubicBezTo>
                <a:cubicBezTo>
                  <a:pt x="4663990" y="5352277"/>
                  <a:pt x="5242012" y="4988438"/>
                  <a:pt x="5123936" y="5306968"/>
                </a:cubicBezTo>
                <a:cubicBezTo>
                  <a:pt x="5005860" y="5625498"/>
                  <a:pt x="4040660" y="6718384"/>
                  <a:pt x="3896498" y="7045152"/>
                </a:cubicBezTo>
                <a:cubicBezTo>
                  <a:pt x="3752336" y="7371920"/>
                  <a:pt x="4080477" y="7360936"/>
                  <a:pt x="4258963" y="7267574"/>
                </a:cubicBezTo>
                <a:cubicBezTo>
                  <a:pt x="4437450" y="7174212"/>
                  <a:pt x="4766963" y="6594817"/>
                  <a:pt x="4967417" y="6484979"/>
                </a:cubicBezTo>
                <a:cubicBezTo>
                  <a:pt x="5167871" y="6375141"/>
                  <a:pt x="5439720" y="6575596"/>
                  <a:pt x="5461687" y="6608547"/>
                </a:cubicBezTo>
              </a:path>
            </a:pathLst>
          </a:custGeom>
          <a:noFill/>
          <a:ln w="38100">
            <a:solidFill>
              <a:srgbClr val="D5B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2F86A-0C93-DE53-2948-316CEE29188B}"/>
              </a:ext>
            </a:extLst>
          </p:cNvPr>
          <p:cNvSpPr txBox="1"/>
          <p:nvPr/>
        </p:nvSpPr>
        <p:spPr>
          <a:xfrm>
            <a:off x="1024072" y="1849708"/>
            <a:ext cx="496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Крис Бэйли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/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Гиперфокус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D5B08B"/>
              </a:highlight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974EB-74D8-7CB1-7852-443E94798842}"/>
              </a:ext>
            </a:extLst>
          </p:cNvPr>
          <p:cNvSpPr txBox="1"/>
          <p:nvPr/>
        </p:nvSpPr>
        <p:spPr>
          <a:xfrm>
            <a:off x="1024072" y="2402536"/>
            <a:ext cx="4082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Человек отвлекаясь на внешние факторы тратит на выполнение одной задачи на 50% времени больше.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BAC35B0-D63C-7FD6-9357-0ED48CB3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70" y="4258892"/>
            <a:ext cx="2952258" cy="17326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8DF82B-70EC-E954-A98C-B1E1DFAF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22" y="4258892"/>
            <a:ext cx="3025451" cy="1732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7EC717-88D1-8076-A66F-BBDC967BC367}"/>
              </a:ext>
            </a:extLst>
          </p:cNvPr>
          <p:cNvSpPr txBox="1"/>
          <p:nvPr/>
        </p:nvSpPr>
        <p:spPr>
          <a:xfrm>
            <a:off x="1024072" y="3407416"/>
            <a:ext cx="496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80604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mobile-review.com</a:t>
            </a:r>
            <a:r>
              <a:rPr lang="ru-RU" sz="2400" dirty="0">
                <a:solidFill>
                  <a:srgbClr val="080604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 </a:t>
            </a:r>
            <a:r>
              <a:rPr lang="en-US" sz="2400" dirty="0">
                <a:solidFill>
                  <a:srgbClr val="080604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/</a:t>
            </a:r>
            <a:r>
              <a:rPr lang="ru-RU" sz="2400" dirty="0">
                <a:solidFill>
                  <a:srgbClr val="080604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 Опрос</a:t>
            </a:r>
          </a:p>
        </p:txBody>
      </p:sp>
    </p:spTree>
    <p:extLst>
      <p:ext uri="{BB962C8B-B14F-4D97-AF65-F5344CB8AC3E}">
        <p14:creationId xmlns:p14="http://schemas.microsoft.com/office/powerpoint/2010/main" val="59606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02035B-E0D4-0C3F-6191-A0AD3F00DFBC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2C6E8-ABA0-6CB0-186F-5AC1BA5DEC6D}"/>
              </a:ext>
            </a:extLst>
          </p:cNvPr>
          <p:cNvSpPr txBox="1"/>
          <p:nvPr/>
        </p:nvSpPr>
        <p:spPr>
          <a:xfrm>
            <a:off x="8122508" y="5675555"/>
            <a:ext cx="414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Техническая часть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599EF-10F7-04C2-6363-C22C22589BA3}"/>
              </a:ext>
            </a:extLst>
          </p:cNvPr>
          <p:cNvSpPr txBox="1"/>
          <p:nvPr/>
        </p:nvSpPr>
        <p:spPr>
          <a:xfrm>
            <a:off x="8122508" y="4112807"/>
            <a:ext cx="2467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Голышев Иван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28F4E-F622-57E1-6AD1-55C3963BC331}"/>
              </a:ext>
            </a:extLst>
          </p:cNvPr>
          <p:cNvSpPr txBox="1"/>
          <p:nvPr/>
        </p:nvSpPr>
        <p:spPr>
          <a:xfrm>
            <a:off x="1986609" y="5729082"/>
            <a:ext cx="414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Визуальная часть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0325A-6333-82FC-FE9F-E4D58B91E710}"/>
              </a:ext>
            </a:extLst>
          </p:cNvPr>
          <p:cNvSpPr txBox="1"/>
          <p:nvPr/>
        </p:nvSpPr>
        <p:spPr>
          <a:xfrm>
            <a:off x="1986609" y="4112807"/>
            <a:ext cx="3810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Шебордаев Андрей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BC325-C18F-155A-EC24-3E60A2C456C7}"/>
              </a:ext>
            </a:extLst>
          </p:cNvPr>
          <p:cNvSpPr txBox="1"/>
          <p:nvPr/>
        </p:nvSpPr>
        <p:spPr>
          <a:xfrm>
            <a:off x="288324" y="350165"/>
            <a:ext cx="485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Разделение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4634D-E05E-9F08-69C4-CDA1A93A7029}"/>
              </a:ext>
            </a:extLst>
          </p:cNvPr>
          <p:cNvSpPr txBox="1"/>
          <p:nvPr/>
        </p:nvSpPr>
        <p:spPr>
          <a:xfrm>
            <a:off x="296562" y="1197114"/>
            <a:ext cx="3880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Было принято решение разделить проект именно таким образом, чтобы каждый мог работать отдельно, независимо от другого, также </a:t>
            </a:r>
            <a:r>
              <a:rPr lang="ru-RU" dirty="0" err="1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переодично</a:t>
            </a: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 проводили </a:t>
            </a:r>
            <a:r>
              <a:rPr lang="ru-RU" dirty="0" err="1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созвоны</a:t>
            </a:r>
            <a:r>
              <a:rPr lang="ru-RU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 для синхронизации работы</a:t>
            </a:r>
          </a:p>
          <a:p>
            <a:endParaRPr lang="ru-RU" dirty="0"/>
          </a:p>
        </p:txBody>
      </p:sp>
      <p:pic>
        <p:nvPicPr>
          <p:cNvPr id="11" name="Рисунок 10" descr="Компьютер со сплошной заливкой">
            <a:extLst>
              <a:ext uri="{FF2B5EF4-FFF2-40B4-BE49-F238E27FC236}">
                <a16:creationId xmlns:a16="http://schemas.microsoft.com/office/drawing/2014/main" id="{6FAC1E8E-C82D-1DD6-8740-6F778B38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0995" y="4112807"/>
            <a:ext cx="914400" cy="914400"/>
          </a:xfrm>
          <a:prstGeom prst="rect">
            <a:avLst/>
          </a:prstGeom>
        </p:spPr>
      </p:pic>
      <p:pic>
        <p:nvPicPr>
          <p:cNvPr id="13" name="Рисунок 12" descr="Интернет со сплошной заливкой">
            <a:extLst>
              <a:ext uri="{FF2B5EF4-FFF2-40B4-BE49-F238E27FC236}">
                <a16:creationId xmlns:a16="http://schemas.microsoft.com/office/drawing/2014/main" id="{3F067812-8585-B598-C5F2-3363CB71A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48" y="4120877"/>
            <a:ext cx="1027762" cy="1027762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A2C7A1E8-7FF8-C691-FAFB-55D6EE763FFE}"/>
              </a:ext>
            </a:extLst>
          </p:cNvPr>
          <p:cNvSpPr/>
          <p:nvPr/>
        </p:nvSpPr>
        <p:spPr>
          <a:xfrm>
            <a:off x="6252928" y="-1531705"/>
            <a:ext cx="6235633" cy="5961813"/>
          </a:xfrm>
          <a:custGeom>
            <a:avLst/>
            <a:gdLst>
              <a:gd name="connsiteX0" fmla="*/ 570883 w 7244412"/>
              <a:gd name="connsiteY0" fmla="*/ 154453 h 5933241"/>
              <a:gd name="connsiteX1" fmla="*/ 2472 w 7244412"/>
              <a:gd name="connsiteY1" fmla="*/ 1497220 h 5933241"/>
              <a:gd name="connsiteX2" fmla="*/ 422602 w 7244412"/>
              <a:gd name="connsiteY2" fmla="*/ 2980031 h 5933241"/>
              <a:gd name="connsiteX3" fmla="*/ 1699467 w 7244412"/>
              <a:gd name="connsiteY3" fmla="*/ 2675231 h 5933241"/>
              <a:gd name="connsiteX4" fmla="*/ 859208 w 7244412"/>
              <a:gd name="connsiteY4" fmla="*/ 2073869 h 5933241"/>
              <a:gd name="connsiteX5" fmla="*/ 768591 w 7244412"/>
              <a:gd name="connsiteY5" fmla="*/ 3523728 h 5933241"/>
              <a:gd name="connsiteX6" fmla="*/ 2111359 w 7244412"/>
              <a:gd name="connsiteY6" fmla="*/ 3976809 h 5933241"/>
              <a:gd name="connsiteX7" fmla="*/ 3058710 w 7244412"/>
              <a:gd name="connsiteY7" fmla="*/ 3812053 h 5933241"/>
              <a:gd name="connsiteX8" fmla="*/ 3454127 w 7244412"/>
              <a:gd name="connsiteY8" fmla="*/ 4347512 h 5933241"/>
              <a:gd name="connsiteX9" fmla="*/ 4607424 w 7244412"/>
              <a:gd name="connsiteY9" fmla="*/ 5187772 h 5933241"/>
              <a:gd name="connsiteX10" fmla="*/ 5184072 w 7244412"/>
              <a:gd name="connsiteY10" fmla="*/ 5187772 h 5933241"/>
              <a:gd name="connsiteX11" fmla="*/ 6230278 w 7244412"/>
              <a:gd name="connsiteY11" fmla="*/ 5896226 h 5933241"/>
              <a:gd name="connsiteX12" fmla="*/ 7062300 w 7244412"/>
              <a:gd name="connsiteY12" fmla="*/ 5789134 h 5933241"/>
              <a:gd name="connsiteX13" fmla="*/ 7054062 w 7244412"/>
              <a:gd name="connsiteY13" fmla="*/ 5410193 h 5933241"/>
              <a:gd name="connsiteX14" fmla="*/ 6378559 w 7244412"/>
              <a:gd name="connsiteY14" fmla="*/ 5434907 h 5933241"/>
              <a:gd name="connsiteX15" fmla="*/ 5134645 w 7244412"/>
              <a:gd name="connsiteY15" fmla="*/ 3672009 h 5933241"/>
              <a:gd name="connsiteX16" fmla="*/ 3701262 w 7244412"/>
              <a:gd name="connsiteY16" fmla="*/ 3820290 h 5933241"/>
              <a:gd name="connsiteX17" fmla="*/ 2597391 w 7244412"/>
              <a:gd name="connsiteY17" fmla="*/ 3169501 h 5933241"/>
              <a:gd name="connsiteX18" fmla="*/ 3083424 w 7244412"/>
              <a:gd name="connsiteY18" fmla="*/ 1851447 h 5933241"/>
              <a:gd name="connsiteX19" fmla="*/ 1592375 w 7244412"/>
              <a:gd name="connsiteY19" fmla="*/ 1274799 h 5933241"/>
              <a:gd name="connsiteX20" fmla="*/ 1534710 w 7244412"/>
              <a:gd name="connsiteY20" fmla="*/ 154453 h 5933241"/>
              <a:gd name="connsiteX21" fmla="*/ 2070170 w 7244412"/>
              <a:gd name="connsiteY21" fmla="*/ 129739 h 5933241"/>
              <a:gd name="connsiteX22" fmla="*/ 2136072 w 7244412"/>
              <a:gd name="connsiteY22" fmla="*/ 1274799 h 5933241"/>
              <a:gd name="connsiteX23" fmla="*/ 2251402 w 7244412"/>
              <a:gd name="connsiteY23" fmla="*/ 2246863 h 5933241"/>
              <a:gd name="connsiteX24" fmla="*/ 5307640 w 7244412"/>
              <a:gd name="connsiteY24" fmla="*/ 2411620 h 5933241"/>
              <a:gd name="connsiteX25" fmla="*/ 5958429 w 7244412"/>
              <a:gd name="connsiteY25" fmla="*/ 3284831 h 5933241"/>
              <a:gd name="connsiteX26" fmla="*/ 7136440 w 7244412"/>
              <a:gd name="connsiteY26" fmla="*/ 3622582 h 5933241"/>
              <a:gd name="connsiteX27" fmla="*/ 7111727 w 7244412"/>
              <a:gd name="connsiteY27" fmla="*/ 2485761 h 5933241"/>
              <a:gd name="connsiteX28" fmla="*/ 6436224 w 7244412"/>
              <a:gd name="connsiteY28" fmla="*/ 2337480 h 5933241"/>
              <a:gd name="connsiteX29" fmla="*/ 5241737 w 7244412"/>
              <a:gd name="connsiteY29" fmla="*/ 986474 h 5933241"/>
              <a:gd name="connsiteX30" fmla="*/ 4722754 w 7244412"/>
              <a:gd name="connsiteY30" fmla="*/ 154453 h 5933241"/>
              <a:gd name="connsiteX31" fmla="*/ 4039013 w 7244412"/>
              <a:gd name="connsiteY31" fmla="*/ 632247 h 5933241"/>
              <a:gd name="connsiteX32" fmla="*/ 3750689 w 7244412"/>
              <a:gd name="connsiteY32" fmla="*/ 1711404 h 5933241"/>
              <a:gd name="connsiteX33" fmla="*/ 5159359 w 7244412"/>
              <a:gd name="connsiteY33" fmla="*/ 1497220 h 5933241"/>
              <a:gd name="connsiteX34" fmla="*/ 5554775 w 7244412"/>
              <a:gd name="connsiteY34" fmla="*/ 187404 h 5933241"/>
              <a:gd name="connsiteX35" fmla="*/ 7078775 w 7244412"/>
              <a:gd name="connsiteY35" fmla="*/ 1134755 h 593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44412" h="5933241">
                <a:moveTo>
                  <a:pt x="570883" y="154453"/>
                </a:moveTo>
                <a:cubicBezTo>
                  <a:pt x="299034" y="590371"/>
                  <a:pt x="27185" y="1026290"/>
                  <a:pt x="2472" y="1497220"/>
                </a:cubicBezTo>
                <a:cubicBezTo>
                  <a:pt x="-22241" y="1968150"/>
                  <a:pt x="139769" y="2783696"/>
                  <a:pt x="422602" y="2980031"/>
                </a:cubicBezTo>
                <a:cubicBezTo>
                  <a:pt x="705435" y="3176366"/>
                  <a:pt x="1626699" y="2826258"/>
                  <a:pt x="1699467" y="2675231"/>
                </a:cubicBezTo>
                <a:cubicBezTo>
                  <a:pt x="1772235" y="2524204"/>
                  <a:pt x="1014354" y="1932453"/>
                  <a:pt x="859208" y="2073869"/>
                </a:cubicBezTo>
                <a:cubicBezTo>
                  <a:pt x="704062" y="2215285"/>
                  <a:pt x="559899" y="3206571"/>
                  <a:pt x="768591" y="3523728"/>
                </a:cubicBezTo>
                <a:cubicBezTo>
                  <a:pt x="977283" y="3840885"/>
                  <a:pt x="1729673" y="3928755"/>
                  <a:pt x="2111359" y="3976809"/>
                </a:cubicBezTo>
                <a:cubicBezTo>
                  <a:pt x="2493046" y="4024863"/>
                  <a:pt x="2834915" y="3750269"/>
                  <a:pt x="3058710" y="3812053"/>
                </a:cubicBezTo>
                <a:cubicBezTo>
                  <a:pt x="3282505" y="3873837"/>
                  <a:pt x="3196008" y="4118226"/>
                  <a:pt x="3454127" y="4347512"/>
                </a:cubicBezTo>
                <a:cubicBezTo>
                  <a:pt x="3712246" y="4576798"/>
                  <a:pt x="4319100" y="5047729"/>
                  <a:pt x="4607424" y="5187772"/>
                </a:cubicBezTo>
                <a:cubicBezTo>
                  <a:pt x="4895748" y="5327815"/>
                  <a:pt x="4913596" y="5069696"/>
                  <a:pt x="5184072" y="5187772"/>
                </a:cubicBezTo>
                <a:cubicBezTo>
                  <a:pt x="5454548" y="5305848"/>
                  <a:pt x="5917240" y="5795999"/>
                  <a:pt x="6230278" y="5896226"/>
                </a:cubicBezTo>
                <a:cubicBezTo>
                  <a:pt x="6543316" y="5996453"/>
                  <a:pt x="6925003" y="5870140"/>
                  <a:pt x="7062300" y="5789134"/>
                </a:cubicBezTo>
                <a:cubicBezTo>
                  <a:pt x="7199597" y="5708128"/>
                  <a:pt x="7168019" y="5469231"/>
                  <a:pt x="7054062" y="5410193"/>
                </a:cubicBezTo>
                <a:cubicBezTo>
                  <a:pt x="6940105" y="5351155"/>
                  <a:pt x="6698462" y="5724604"/>
                  <a:pt x="6378559" y="5434907"/>
                </a:cubicBezTo>
                <a:cubicBezTo>
                  <a:pt x="6058656" y="5145210"/>
                  <a:pt x="5580861" y="3941112"/>
                  <a:pt x="5134645" y="3672009"/>
                </a:cubicBezTo>
                <a:cubicBezTo>
                  <a:pt x="4688429" y="3402906"/>
                  <a:pt x="4124138" y="3904041"/>
                  <a:pt x="3701262" y="3820290"/>
                </a:cubicBezTo>
                <a:cubicBezTo>
                  <a:pt x="3278386" y="3736539"/>
                  <a:pt x="2700364" y="3497641"/>
                  <a:pt x="2597391" y="3169501"/>
                </a:cubicBezTo>
                <a:cubicBezTo>
                  <a:pt x="2494418" y="2841361"/>
                  <a:pt x="3250927" y="2167231"/>
                  <a:pt x="3083424" y="1851447"/>
                </a:cubicBezTo>
                <a:cubicBezTo>
                  <a:pt x="2915921" y="1535663"/>
                  <a:pt x="1850494" y="1557631"/>
                  <a:pt x="1592375" y="1274799"/>
                </a:cubicBezTo>
                <a:cubicBezTo>
                  <a:pt x="1334256" y="991967"/>
                  <a:pt x="1455078" y="345296"/>
                  <a:pt x="1534710" y="154453"/>
                </a:cubicBezTo>
                <a:cubicBezTo>
                  <a:pt x="1614343" y="-36390"/>
                  <a:pt x="1969943" y="-56985"/>
                  <a:pt x="2070170" y="129739"/>
                </a:cubicBezTo>
                <a:cubicBezTo>
                  <a:pt x="2170397" y="316463"/>
                  <a:pt x="2105867" y="921945"/>
                  <a:pt x="2136072" y="1274799"/>
                </a:cubicBezTo>
                <a:cubicBezTo>
                  <a:pt x="2166277" y="1627653"/>
                  <a:pt x="1722807" y="2057393"/>
                  <a:pt x="2251402" y="2246863"/>
                </a:cubicBezTo>
                <a:cubicBezTo>
                  <a:pt x="2779997" y="2436333"/>
                  <a:pt x="4689802" y="2238625"/>
                  <a:pt x="5307640" y="2411620"/>
                </a:cubicBezTo>
                <a:cubicBezTo>
                  <a:pt x="5925478" y="2584615"/>
                  <a:pt x="5653629" y="3083004"/>
                  <a:pt x="5958429" y="3284831"/>
                </a:cubicBezTo>
                <a:cubicBezTo>
                  <a:pt x="6263229" y="3486658"/>
                  <a:pt x="6944224" y="3755760"/>
                  <a:pt x="7136440" y="3622582"/>
                </a:cubicBezTo>
                <a:cubicBezTo>
                  <a:pt x="7328656" y="3489404"/>
                  <a:pt x="7228430" y="2699945"/>
                  <a:pt x="7111727" y="2485761"/>
                </a:cubicBezTo>
                <a:cubicBezTo>
                  <a:pt x="6995024" y="2271577"/>
                  <a:pt x="6747889" y="2587361"/>
                  <a:pt x="6436224" y="2337480"/>
                </a:cubicBezTo>
                <a:cubicBezTo>
                  <a:pt x="6124559" y="2087599"/>
                  <a:pt x="5527315" y="1350312"/>
                  <a:pt x="5241737" y="986474"/>
                </a:cubicBezTo>
                <a:cubicBezTo>
                  <a:pt x="4956159" y="622636"/>
                  <a:pt x="4923208" y="213491"/>
                  <a:pt x="4722754" y="154453"/>
                </a:cubicBezTo>
                <a:cubicBezTo>
                  <a:pt x="4522300" y="95415"/>
                  <a:pt x="4201024" y="372755"/>
                  <a:pt x="4039013" y="632247"/>
                </a:cubicBezTo>
                <a:cubicBezTo>
                  <a:pt x="3877002" y="891739"/>
                  <a:pt x="3563965" y="1567242"/>
                  <a:pt x="3750689" y="1711404"/>
                </a:cubicBezTo>
                <a:cubicBezTo>
                  <a:pt x="3937413" y="1855566"/>
                  <a:pt x="4858678" y="1751220"/>
                  <a:pt x="5159359" y="1497220"/>
                </a:cubicBezTo>
                <a:cubicBezTo>
                  <a:pt x="5460040" y="1243220"/>
                  <a:pt x="5234872" y="247815"/>
                  <a:pt x="5554775" y="187404"/>
                </a:cubicBezTo>
                <a:cubicBezTo>
                  <a:pt x="5874678" y="126993"/>
                  <a:pt x="6979921" y="895858"/>
                  <a:pt x="7078775" y="1134755"/>
                </a:cubicBezTo>
              </a:path>
            </a:pathLst>
          </a:custGeom>
          <a:noFill/>
          <a:ln w="38100">
            <a:solidFill>
              <a:srgbClr val="D5B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1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01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924375-3863-C2EA-D894-617B205E3FDF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0B8678-82F4-877D-867B-E400FAFDE649}"/>
              </a:ext>
            </a:extLst>
          </p:cNvPr>
          <p:cNvSpPr>
            <a:spLocks noGrp="1"/>
          </p:cNvSpPr>
          <p:nvPr>
            <p:ph sz="half" idx="1"/>
          </p:nvPr>
        </p:nvSpPr>
        <p:spPr bwMode="auto">
          <a:xfrm>
            <a:off x="695271" y="1131481"/>
            <a:ext cx="5455067" cy="123848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Язык программирования – </a:t>
            </a:r>
            <a:r>
              <a:rPr lang="en-US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Python</a:t>
            </a:r>
            <a:endParaRPr sz="2000" dirty="0">
              <a:highlight>
                <a:srgbClr val="D5B08B"/>
              </a:highlight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  <a:p>
            <a:pPr>
              <a:defRPr/>
            </a:pPr>
            <a:r>
              <a:rPr lang="ru-RU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Язык запросов </a:t>
            </a:r>
            <a:r>
              <a:rPr lang="en-US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SQL</a:t>
            </a:r>
            <a:endParaRPr sz="2000" dirty="0">
              <a:highlight>
                <a:srgbClr val="D5B08B"/>
              </a:highlight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  <a:p>
            <a:pPr>
              <a:defRPr/>
            </a:pPr>
            <a:r>
              <a:rPr lang="en-US" sz="2000" b="1" dirty="0" err="1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PyTelegramBotAPI</a:t>
            </a:r>
            <a:endParaRPr lang="ru-RU" sz="2000" b="1" dirty="0">
              <a:solidFill>
                <a:schemeClr val="tx1"/>
              </a:solidFill>
              <a:highlight>
                <a:srgbClr val="D5B08B"/>
              </a:highlight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81752-8D87-D3D9-6E1B-4F312CC36DC7}"/>
              </a:ext>
            </a:extLst>
          </p:cNvPr>
          <p:cNvSpPr txBox="1"/>
          <p:nvPr/>
        </p:nvSpPr>
        <p:spPr bwMode="auto">
          <a:xfrm>
            <a:off x="851472" y="3429000"/>
            <a:ext cx="40665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Около месяца проводилась разработка данного проекта. Были добавлены функции: добавление/выполнение/удаления задач, установки время выполнения задачи, оповещение о задаче, установка и смена имени для бота. Так же на каждую из этих функций была разработана "защита от дурака".</a:t>
            </a:r>
            <a:endParaRPr sz="1600" dirty="0">
              <a:solidFill>
                <a:srgbClr val="D5B08B"/>
              </a:solidFill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22F66-650B-10A7-B1F2-EBCE9DA6BB6F}"/>
              </a:ext>
            </a:extLst>
          </p:cNvPr>
          <p:cNvSpPr txBox="1"/>
          <p:nvPr/>
        </p:nvSpPr>
        <p:spPr bwMode="auto">
          <a:xfrm>
            <a:off x="6150337" y="3422822"/>
            <a:ext cx="4245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Но возникла проблема. Проблема была в том, что основная программа создавала бесконечный цикл, которая не давала параллельно выполняться другим второстепенным задачам. Вследствие нескольких попыток исправить это. Было принято решение заменить основную библиотеку</a:t>
            </a:r>
            <a:endParaRPr sz="1600" dirty="0">
              <a:solidFill>
                <a:srgbClr val="D5B08B"/>
              </a:solidFill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6BC2D-A405-F7E2-09F7-46AED5941BC8}"/>
              </a:ext>
            </a:extLst>
          </p:cNvPr>
          <p:cNvSpPr txBox="1"/>
          <p:nvPr/>
        </p:nvSpPr>
        <p:spPr>
          <a:xfrm>
            <a:off x="933359" y="242575"/>
            <a:ext cx="989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Первая попытка и первая неудача</a:t>
            </a:r>
          </a:p>
        </p:txBody>
      </p:sp>
      <p:pic>
        <p:nvPicPr>
          <p:cNvPr id="12" name="Рисунок 11" descr="Закрыть со сплошной заливкой">
            <a:extLst>
              <a:ext uri="{FF2B5EF4-FFF2-40B4-BE49-F238E27FC236}">
                <a16:creationId xmlns:a16="http://schemas.microsoft.com/office/drawing/2014/main" id="{AFCFFE15-3A7D-F72A-3D1D-3C71FE8E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4929" y="968313"/>
            <a:ext cx="2435503" cy="24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924375-3863-C2EA-D894-617B205E3FDF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0B8678-82F4-877D-867B-E400FAFDE649}"/>
              </a:ext>
            </a:extLst>
          </p:cNvPr>
          <p:cNvSpPr>
            <a:spLocks noGrp="1"/>
          </p:cNvSpPr>
          <p:nvPr>
            <p:ph sz="half" idx="1"/>
          </p:nvPr>
        </p:nvSpPr>
        <p:spPr bwMode="auto">
          <a:xfrm>
            <a:off x="695271" y="1131481"/>
            <a:ext cx="5455067" cy="1238487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Язык программирования – Python</a:t>
            </a:r>
          </a:p>
          <a:p>
            <a:pPr>
              <a:defRPr/>
            </a:pPr>
            <a:r>
              <a:rPr lang="ru-RU" sz="2000" b="1" dirty="0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Язык запросов SQL</a:t>
            </a:r>
          </a:p>
          <a:p>
            <a:pPr>
              <a:defRPr/>
            </a:pPr>
            <a:r>
              <a:rPr lang="ru-RU" sz="2000" b="1" dirty="0" err="1">
                <a:solidFill>
                  <a:schemeClr val="tx1"/>
                </a:solidFill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Aiogram</a:t>
            </a:r>
            <a:endParaRPr lang="ru-RU" sz="2000" b="1" dirty="0">
              <a:solidFill>
                <a:schemeClr val="tx1"/>
              </a:solidFill>
              <a:highlight>
                <a:srgbClr val="D5B08B"/>
              </a:highlight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81752-8D87-D3D9-6E1B-4F312CC36DC7}"/>
              </a:ext>
            </a:extLst>
          </p:cNvPr>
          <p:cNvSpPr txBox="1"/>
          <p:nvPr/>
        </p:nvSpPr>
        <p:spPr bwMode="auto">
          <a:xfrm>
            <a:off x="933359" y="2571284"/>
            <a:ext cx="4066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Разработка проекта началась полностью заново. В его основу легли принципы асинхронного программирования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6BC2D-A405-F7E2-09F7-46AED5941BC8}"/>
              </a:ext>
            </a:extLst>
          </p:cNvPr>
          <p:cNvSpPr txBox="1"/>
          <p:nvPr/>
        </p:nvSpPr>
        <p:spPr>
          <a:xfrm>
            <a:off x="933359" y="242575"/>
            <a:ext cx="9891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Вторая попытка</a:t>
            </a:r>
          </a:p>
        </p:txBody>
      </p:sp>
      <p:pic>
        <p:nvPicPr>
          <p:cNvPr id="3" name="Рисунок 2" descr="Флажок со сплошной заливкой">
            <a:extLst>
              <a:ext uri="{FF2B5EF4-FFF2-40B4-BE49-F238E27FC236}">
                <a16:creationId xmlns:a16="http://schemas.microsoft.com/office/drawing/2014/main" id="{060EEB5A-E9CC-8663-50E6-21DB5767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824" y="1136799"/>
            <a:ext cx="2364650" cy="2364650"/>
          </a:xfrm>
          <a:prstGeom prst="rect">
            <a:avLst/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94284DCC-DA12-73DE-6B85-D4F335E068E4}"/>
              </a:ext>
            </a:extLst>
          </p:cNvPr>
          <p:cNvSpPr/>
          <p:nvPr/>
        </p:nvSpPr>
        <p:spPr>
          <a:xfrm>
            <a:off x="6348725" y="1365424"/>
            <a:ext cx="5973769" cy="5736219"/>
          </a:xfrm>
          <a:custGeom>
            <a:avLst/>
            <a:gdLst>
              <a:gd name="connsiteX0" fmla="*/ 348637 w 5973769"/>
              <a:gd name="connsiteY0" fmla="*/ 5644976 h 5736219"/>
              <a:gd name="connsiteX1" fmla="*/ 142691 w 5973769"/>
              <a:gd name="connsiteY1" fmla="*/ 4491679 h 5736219"/>
              <a:gd name="connsiteX2" fmla="*/ 2218626 w 5973769"/>
              <a:gd name="connsiteY2" fmla="*/ 4055073 h 5736219"/>
              <a:gd name="connsiteX3" fmla="*/ 2408097 w 5973769"/>
              <a:gd name="connsiteY3" fmla="*/ 1493106 h 5736219"/>
              <a:gd name="connsiteX4" fmla="*/ 3643772 w 5973769"/>
              <a:gd name="connsiteY4" fmla="*/ 1311873 h 5736219"/>
              <a:gd name="connsiteX5" fmla="*/ 4376940 w 5973769"/>
              <a:gd name="connsiteY5" fmla="*/ 175052 h 5736219"/>
              <a:gd name="connsiteX6" fmla="*/ 5538475 w 5973769"/>
              <a:gd name="connsiteY6" fmla="*/ 92673 h 5736219"/>
              <a:gd name="connsiteX7" fmla="*/ 5414907 w 5973769"/>
              <a:gd name="connsiteY7" fmla="*/ 1048262 h 5736219"/>
              <a:gd name="connsiteX8" fmla="*/ 4253372 w 5973769"/>
              <a:gd name="connsiteY8" fmla="*/ 1608435 h 5736219"/>
              <a:gd name="connsiteX9" fmla="*/ 4854734 w 5973769"/>
              <a:gd name="connsiteY9" fmla="*/ 2860587 h 5736219"/>
              <a:gd name="connsiteX10" fmla="*/ 3141264 w 5973769"/>
              <a:gd name="connsiteY10" fmla="*/ 2473408 h 5736219"/>
              <a:gd name="connsiteX11" fmla="*/ 3602583 w 5973769"/>
              <a:gd name="connsiteY11" fmla="*/ 4615246 h 5736219"/>
              <a:gd name="connsiteX12" fmla="*/ 2729372 w 5973769"/>
              <a:gd name="connsiteY12" fmla="*/ 5537884 h 5736219"/>
              <a:gd name="connsiteX13" fmla="*/ 3174216 w 5973769"/>
              <a:gd name="connsiteY13" fmla="*/ 5644976 h 5736219"/>
              <a:gd name="connsiteX14" fmla="*/ 4706453 w 5973769"/>
              <a:gd name="connsiteY14" fmla="*/ 4450490 h 5736219"/>
              <a:gd name="connsiteX15" fmla="*/ 5044205 w 5973769"/>
              <a:gd name="connsiteY15" fmla="*/ 3552565 h 5736219"/>
              <a:gd name="connsiteX16" fmla="*/ 5760897 w 5973769"/>
              <a:gd name="connsiteY16" fmla="*/ 2712306 h 5736219"/>
              <a:gd name="connsiteX17" fmla="*/ 5950367 w 5973769"/>
              <a:gd name="connsiteY17" fmla="*/ 4153927 h 5736219"/>
              <a:gd name="connsiteX18" fmla="*/ 5316053 w 5973769"/>
              <a:gd name="connsiteY18" fmla="*/ 5150706 h 5736219"/>
              <a:gd name="connsiteX19" fmla="*/ 5480810 w 5973769"/>
              <a:gd name="connsiteY19" fmla="*/ 5694403 h 57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73769" h="5736219">
                <a:moveTo>
                  <a:pt x="348637" y="5644976"/>
                </a:moveTo>
                <a:cubicBezTo>
                  <a:pt x="89831" y="5200819"/>
                  <a:pt x="-168974" y="4756663"/>
                  <a:pt x="142691" y="4491679"/>
                </a:cubicBezTo>
                <a:cubicBezTo>
                  <a:pt x="454356" y="4226695"/>
                  <a:pt x="1841058" y="4554835"/>
                  <a:pt x="2218626" y="4055073"/>
                </a:cubicBezTo>
                <a:cubicBezTo>
                  <a:pt x="2596194" y="3555311"/>
                  <a:pt x="2170573" y="1950306"/>
                  <a:pt x="2408097" y="1493106"/>
                </a:cubicBezTo>
                <a:cubicBezTo>
                  <a:pt x="2645621" y="1035906"/>
                  <a:pt x="3315632" y="1531549"/>
                  <a:pt x="3643772" y="1311873"/>
                </a:cubicBezTo>
                <a:cubicBezTo>
                  <a:pt x="3971913" y="1092197"/>
                  <a:pt x="4061156" y="378252"/>
                  <a:pt x="4376940" y="175052"/>
                </a:cubicBezTo>
                <a:cubicBezTo>
                  <a:pt x="4692724" y="-28148"/>
                  <a:pt x="5365481" y="-52862"/>
                  <a:pt x="5538475" y="92673"/>
                </a:cubicBezTo>
                <a:cubicBezTo>
                  <a:pt x="5711470" y="238208"/>
                  <a:pt x="5629091" y="795635"/>
                  <a:pt x="5414907" y="1048262"/>
                </a:cubicBezTo>
                <a:cubicBezTo>
                  <a:pt x="5200723" y="1300889"/>
                  <a:pt x="4346734" y="1306381"/>
                  <a:pt x="4253372" y="1608435"/>
                </a:cubicBezTo>
                <a:cubicBezTo>
                  <a:pt x="4160010" y="1910489"/>
                  <a:pt x="5040085" y="2716425"/>
                  <a:pt x="4854734" y="2860587"/>
                </a:cubicBezTo>
                <a:cubicBezTo>
                  <a:pt x="4669383" y="3004749"/>
                  <a:pt x="3349956" y="2180965"/>
                  <a:pt x="3141264" y="2473408"/>
                </a:cubicBezTo>
                <a:cubicBezTo>
                  <a:pt x="2932572" y="2765851"/>
                  <a:pt x="3671232" y="4104500"/>
                  <a:pt x="3602583" y="4615246"/>
                </a:cubicBezTo>
                <a:cubicBezTo>
                  <a:pt x="3533934" y="5125992"/>
                  <a:pt x="2800767" y="5366262"/>
                  <a:pt x="2729372" y="5537884"/>
                </a:cubicBezTo>
                <a:cubicBezTo>
                  <a:pt x="2657978" y="5709506"/>
                  <a:pt x="2844703" y="5826208"/>
                  <a:pt x="3174216" y="5644976"/>
                </a:cubicBezTo>
                <a:cubicBezTo>
                  <a:pt x="3503729" y="5463744"/>
                  <a:pt x="4394788" y="4799225"/>
                  <a:pt x="4706453" y="4450490"/>
                </a:cubicBezTo>
                <a:cubicBezTo>
                  <a:pt x="5018118" y="4101755"/>
                  <a:pt x="4868464" y="3842262"/>
                  <a:pt x="5044205" y="3552565"/>
                </a:cubicBezTo>
                <a:cubicBezTo>
                  <a:pt x="5219946" y="3262868"/>
                  <a:pt x="5609870" y="2612079"/>
                  <a:pt x="5760897" y="2712306"/>
                </a:cubicBezTo>
                <a:cubicBezTo>
                  <a:pt x="5911924" y="2812533"/>
                  <a:pt x="6024508" y="3747527"/>
                  <a:pt x="5950367" y="4153927"/>
                </a:cubicBezTo>
                <a:cubicBezTo>
                  <a:pt x="5876226" y="4560327"/>
                  <a:pt x="5394312" y="4893960"/>
                  <a:pt x="5316053" y="5150706"/>
                </a:cubicBezTo>
                <a:cubicBezTo>
                  <a:pt x="5237794" y="5407452"/>
                  <a:pt x="5640075" y="5752068"/>
                  <a:pt x="5480810" y="5694403"/>
                </a:cubicBezTo>
              </a:path>
            </a:pathLst>
          </a:custGeom>
          <a:noFill/>
          <a:ln w="38100">
            <a:solidFill>
              <a:srgbClr val="D5B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D0A4EBA-ADEA-ED6D-C6CD-592FDD48F9C6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D9951-644D-BCD8-395E-BB9E789508DD}"/>
              </a:ext>
            </a:extLst>
          </p:cNvPr>
          <p:cNvSpPr txBox="1"/>
          <p:nvPr/>
        </p:nvSpPr>
        <p:spPr>
          <a:xfrm>
            <a:off x="8327867" y="1254210"/>
            <a:ext cx="610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Дизайн</a:t>
            </a:r>
            <a:r>
              <a:rPr lang="en-US" sz="3200" u="sng" dirty="0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.</a:t>
            </a:r>
            <a:endParaRPr lang="ru-RU" sz="3200" u="sng" dirty="0">
              <a:solidFill>
                <a:srgbClr val="D5B08B"/>
              </a:solidFill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478E00D-8BA1-7CBF-9EB0-8939FC05E8FA}"/>
              </a:ext>
            </a:extLst>
          </p:cNvPr>
          <p:cNvSpPr/>
          <p:nvPr/>
        </p:nvSpPr>
        <p:spPr>
          <a:xfrm>
            <a:off x="581709" y="424934"/>
            <a:ext cx="3070827" cy="287763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96CE513-3949-C636-5069-1C16CA96E75B}"/>
              </a:ext>
            </a:extLst>
          </p:cNvPr>
          <p:cNvSpPr/>
          <p:nvPr/>
        </p:nvSpPr>
        <p:spPr>
          <a:xfrm>
            <a:off x="5725297" y="3690921"/>
            <a:ext cx="4575177" cy="2704966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8F05882-8A3F-1DE8-7AA1-E6FBA2D3ED3F}"/>
              </a:ext>
            </a:extLst>
          </p:cNvPr>
          <p:cNvSpPr/>
          <p:nvPr/>
        </p:nvSpPr>
        <p:spPr>
          <a:xfrm>
            <a:off x="6178249" y="424933"/>
            <a:ext cx="1744018" cy="287763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DC5AF9B-0291-C60C-AA46-D779773C8D44}"/>
              </a:ext>
            </a:extLst>
          </p:cNvPr>
          <p:cNvSpPr/>
          <p:nvPr/>
        </p:nvSpPr>
        <p:spPr>
          <a:xfrm>
            <a:off x="581709" y="3727503"/>
            <a:ext cx="4417027" cy="270556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430E59A-0C4C-6180-E6E8-B7AF0029D8E6}"/>
              </a:ext>
            </a:extLst>
          </p:cNvPr>
          <p:cNvSpPr/>
          <p:nvPr/>
        </p:nvSpPr>
        <p:spPr>
          <a:xfrm>
            <a:off x="3968322" y="424933"/>
            <a:ext cx="1769903" cy="1658555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3FCB57F-F11A-6F19-2A86-F40EC189ABDE}"/>
              </a:ext>
            </a:extLst>
          </p:cNvPr>
          <p:cNvSpPr/>
          <p:nvPr/>
        </p:nvSpPr>
        <p:spPr>
          <a:xfrm>
            <a:off x="3968322" y="2224216"/>
            <a:ext cx="1804327" cy="1116068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AF18401-F765-7EDF-E03F-4A46E1142927}"/>
              </a:ext>
            </a:extLst>
          </p:cNvPr>
          <p:cNvSpPr/>
          <p:nvPr/>
        </p:nvSpPr>
        <p:spPr>
          <a:xfrm>
            <a:off x="8142271" y="2143118"/>
            <a:ext cx="2158203" cy="1023961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9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2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FA0C46-A217-1D02-C80A-0C07E333CBA2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CA0128-DE41-94C3-DE18-E41FF12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1" y="2978891"/>
            <a:ext cx="1608438" cy="1595774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12296FB8-C177-BA17-3CFE-9BFE35FFA679}"/>
              </a:ext>
            </a:extLst>
          </p:cNvPr>
          <p:cNvSpPr/>
          <p:nvPr/>
        </p:nvSpPr>
        <p:spPr>
          <a:xfrm>
            <a:off x="551934" y="922638"/>
            <a:ext cx="4753233" cy="475323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F798E-1AEB-4BDE-C67B-94F3D91E5B03}"/>
              </a:ext>
            </a:extLst>
          </p:cNvPr>
          <p:cNvSpPr txBox="1"/>
          <p:nvPr/>
        </p:nvSpPr>
        <p:spPr>
          <a:xfrm>
            <a:off x="6690154" y="1326292"/>
            <a:ext cx="6178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D5B08B"/>
                </a:solidFill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SNE_Project</a:t>
            </a:r>
            <a:endParaRPr lang="ru-RU" sz="4400" dirty="0">
              <a:solidFill>
                <a:srgbClr val="D5B08B"/>
              </a:solidFill>
              <a:latin typeface="JetBrains Mono NL Thin" panose="02000009000000000000" pitchFamily="49" charset="0"/>
              <a:ea typeface="JetBrains Mono NL Thin" panose="02000009000000000000" pitchFamily="49" charset="0"/>
              <a:cs typeface="JetBrains Mono NL Thin" panose="02000009000000000000" pitchFamily="49" charset="0"/>
            </a:endParaRPr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3D20D526-5244-B28B-91FD-B1F6B9BABE45}"/>
              </a:ext>
            </a:extLst>
          </p:cNvPr>
          <p:cNvSpPr/>
          <p:nvPr/>
        </p:nvSpPr>
        <p:spPr>
          <a:xfrm>
            <a:off x="6994953" y="2791288"/>
            <a:ext cx="428368" cy="1970980"/>
          </a:xfrm>
          <a:prstGeom prst="leftBrace">
            <a:avLst/>
          </a:prstGeom>
          <a:ln w="28575">
            <a:solidFill>
              <a:srgbClr val="D5B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3C79FDB7-006D-0334-3F9C-F448332942E3}"/>
              </a:ext>
            </a:extLst>
          </p:cNvPr>
          <p:cNvSpPr/>
          <p:nvPr/>
        </p:nvSpPr>
        <p:spPr>
          <a:xfrm>
            <a:off x="9060590" y="2791288"/>
            <a:ext cx="337752" cy="1970980"/>
          </a:xfrm>
          <a:prstGeom prst="rightBrace">
            <a:avLst/>
          </a:prstGeom>
          <a:ln w="28575">
            <a:solidFill>
              <a:srgbClr val="D5B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D0A4EBA-ADEA-ED6D-C6CD-592FDD48F9C6}"/>
              </a:ext>
            </a:extLst>
          </p:cNvPr>
          <p:cNvSpPr/>
          <p:nvPr/>
        </p:nvSpPr>
        <p:spPr>
          <a:xfrm>
            <a:off x="0" y="0"/>
            <a:ext cx="12191999" cy="6935055"/>
          </a:xfrm>
          <a:prstGeom prst="rect">
            <a:avLst/>
          </a:prstGeom>
          <a:solidFill>
            <a:srgbClr val="080604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C82AB-1E84-D64F-DAF3-20FEC1DE7D0D}"/>
              </a:ext>
            </a:extLst>
          </p:cNvPr>
          <p:cNvSpPr txBox="1"/>
          <p:nvPr/>
        </p:nvSpPr>
        <p:spPr>
          <a:xfrm>
            <a:off x="1346200" y="2667000"/>
            <a:ext cx="11201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highlight>
                  <a:srgbClr val="D5B08B"/>
                </a:highlight>
                <a:latin typeface="JetBrains Mono NL Thin" panose="02000009000000000000" pitchFamily="49" charset="0"/>
                <a:ea typeface="JetBrains Mono NL Thin" panose="02000009000000000000" pitchFamily="49" charset="0"/>
                <a:cs typeface="JetBrains Mono NL Thin" panose="02000009000000000000" pitchFamily="49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2349929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288</Words>
  <Application>Microsoft Office PowerPoint</Application>
  <PresentationFormat>Широкоэкранный</PresentationFormat>
  <Paragraphs>32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JetBrains Mono NL Thin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Шебордаев</dc:creator>
  <cp:lastModifiedBy>Андрей Шебордаев</cp:lastModifiedBy>
  <cp:revision>2</cp:revision>
  <dcterms:created xsi:type="dcterms:W3CDTF">2022-10-26T19:43:01Z</dcterms:created>
  <dcterms:modified xsi:type="dcterms:W3CDTF">2022-12-07T22:36:39Z</dcterms:modified>
</cp:coreProperties>
</file>